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940050" y="3018669"/>
            <a:ext cx="12407900" cy="34048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731375" y="2158723"/>
            <a:ext cx="4060825" cy="1149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Relationship Id="rId3" Type="http://schemas.openxmlformats.org/officeDocument/2006/relationships/image" Target="../media/image18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47800"/>
            <a:ext cx="16912205" cy="8839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749704" y="3248139"/>
            <a:ext cx="8422005" cy="4892040"/>
          </a:xfrm>
          <a:prstGeom prst="rect">
            <a:avLst/>
          </a:prstGeom>
        </p:spPr>
        <p:txBody>
          <a:bodyPr wrap="square" lIns="0" tIns="181610" rIns="0" bIns="0" rtlCol="0" vert="horz">
            <a:spAutoFit/>
          </a:bodyPr>
          <a:lstStyle/>
          <a:p>
            <a:pPr marL="2476500" marR="5080" indent="-2464435">
              <a:lnSpc>
                <a:spcPts val="10130"/>
              </a:lnSpc>
              <a:spcBef>
                <a:spcPts val="1430"/>
              </a:spcBef>
            </a:pPr>
            <a:r>
              <a:rPr dirty="0" sz="9400" spc="-145">
                <a:solidFill>
                  <a:srgbClr val="212121"/>
                </a:solidFill>
                <a:latin typeface="Times New Roman"/>
                <a:cs typeface="Times New Roman"/>
              </a:rPr>
              <a:t>Z</a:t>
            </a:r>
            <a:r>
              <a:rPr dirty="0" sz="9400" spc="60">
                <a:solidFill>
                  <a:srgbClr val="212121"/>
                </a:solidFill>
                <a:latin typeface="Times New Roman"/>
                <a:cs typeface="Times New Roman"/>
              </a:rPr>
              <a:t>I</a:t>
            </a:r>
            <a:r>
              <a:rPr dirty="0" sz="9400" spc="285">
                <a:solidFill>
                  <a:srgbClr val="212121"/>
                </a:solidFill>
                <a:latin typeface="Times New Roman"/>
                <a:cs typeface="Times New Roman"/>
              </a:rPr>
              <a:t>P</a:t>
            </a:r>
            <a:r>
              <a:rPr dirty="0" sz="9400" spc="-165">
                <a:solidFill>
                  <a:srgbClr val="212121"/>
                </a:solidFill>
                <a:latin typeface="Times New Roman"/>
                <a:cs typeface="Times New Roman"/>
              </a:rPr>
              <a:t>R</a:t>
            </a:r>
            <a:r>
              <a:rPr dirty="0" sz="9400" spc="-5">
                <a:solidFill>
                  <a:srgbClr val="212121"/>
                </a:solidFill>
                <a:latin typeface="Times New Roman"/>
                <a:cs typeface="Times New Roman"/>
              </a:rPr>
              <a:t>E</a:t>
            </a:r>
            <a:r>
              <a:rPr dirty="0" sz="9400" spc="215">
                <a:solidFill>
                  <a:srgbClr val="212121"/>
                </a:solidFill>
                <a:latin typeface="Times New Roman"/>
                <a:cs typeface="Times New Roman"/>
              </a:rPr>
              <a:t>C</a:t>
            </a:r>
            <a:r>
              <a:rPr dirty="0" sz="9400" spc="-165">
                <a:solidFill>
                  <a:srgbClr val="212121"/>
                </a:solidFill>
                <a:latin typeface="Times New Roman"/>
                <a:cs typeface="Times New Roman"/>
              </a:rPr>
              <a:t>R</a:t>
            </a:r>
            <a:r>
              <a:rPr dirty="0" sz="9400" spc="-360">
                <a:solidFill>
                  <a:srgbClr val="212121"/>
                </a:solidFill>
                <a:latin typeface="Times New Roman"/>
                <a:cs typeface="Times New Roman"/>
              </a:rPr>
              <a:t>U</a:t>
            </a:r>
            <a:r>
              <a:rPr dirty="0" sz="9400" spc="60">
                <a:solidFill>
                  <a:srgbClr val="212121"/>
                </a:solidFill>
                <a:latin typeface="Times New Roman"/>
                <a:cs typeface="Times New Roman"/>
              </a:rPr>
              <a:t>I</a:t>
            </a:r>
            <a:r>
              <a:rPr dirty="0" sz="9400" spc="110">
                <a:solidFill>
                  <a:srgbClr val="212121"/>
                </a:solidFill>
                <a:latin typeface="Times New Roman"/>
                <a:cs typeface="Times New Roman"/>
              </a:rPr>
              <a:t>T</a:t>
            </a:r>
            <a:r>
              <a:rPr dirty="0" sz="9400" spc="-5">
                <a:solidFill>
                  <a:srgbClr val="212121"/>
                </a:solidFill>
                <a:latin typeface="Times New Roman"/>
                <a:cs typeface="Times New Roman"/>
              </a:rPr>
              <a:t>E</a:t>
            </a:r>
            <a:r>
              <a:rPr dirty="0" sz="9400" spc="-95">
                <a:solidFill>
                  <a:srgbClr val="212121"/>
                </a:solidFill>
                <a:latin typeface="Times New Roman"/>
                <a:cs typeface="Times New Roman"/>
              </a:rPr>
              <a:t>R  </a:t>
            </a:r>
            <a:r>
              <a:rPr dirty="0" sz="9400" spc="-360">
                <a:solidFill>
                  <a:srgbClr val="212121"/>
                </a:solidFill>
                <a:latin typeface="Times New Roman"/>
                <a:cs typeface="Times New Roman"/>
              </a:rPr>
              <a:t>U</a:t>
            </a:r>
            <a:r>
              <a:rPr dirty="0" sz="9400" spc="-140">
                <a:solidFill>
                  <a:srgbClr val="212121"/>
                </a:solidFill>
                <a:latin typeface="Times New Roman"/>
                <a:cs typeface="Times New Roman"/>
              </a:rPr>
              <a:t>S</a:t>
            </a:r>
            <a:r>
              <a:rPr dirty="0" sz="9400" spc="-855">
                <a:solidFill>
                  <a:srgbClr val="212121"/>
                </a:solidFill>
                <a:latin typeface="Times New Roman"/>
                <a:cs typeface="Times New Roman"/>
              </a:rPr>
              <a:t>A</a:t>
            </a:r>
            <a:r>
              <a:rPr dirty="0" sz="9400" spc="-400">
                <a:solidFill>
                  <a:srgbClr val="212121"/>
                </a:solidFill>
                <a:latin typeface="Times New Roman"/>
                <a:cs typeface="Times New Roman"/>
              </a:rPr>
              <a:t>B</a:t>
            </a:r>
            <a:r>
              <a:rPr dirty="0" sz="9400" spc="60">
                <a:solidFill>
                  <a:srgbClr val="212121"/>
                </a:solidFill>
                <a:latin typeface="Times New Roman"/>
                <a:cs typeface="Times New Roman"/>
              </a:rPr>
              <a:t>I</a:t>
            </a:r>
            <a:r>
              <a:rPr dirty="0" sz="9400" spc="-200">
                <a:solidFill>
                  <a:srgbClr val="212121"/>
                </a:solidFill>
                <a:latin typeface="Times New Roman"/>
                <a:cs typeface="Times New Roman"/>
              </a:rPr>
              <a:t>L</a:t>
            </a:r>
            <a:r>
              <a:rPr dirty="0" sz="9400" spc="60">
                <a:solidFill>
                  <a:srgbClr val="212121"/>
                </a:solidFill>
                <a:latin typeface="Times New Roman"/>
                <a:cs typeface="Times New Roman"/>
              </a:rPr>
              <a:t>I</a:t>
            </a:r>
            <a:r>
              <a:rPr dirty="0" sz="9400" spc="110">
                <a:solidFill>
                  <a:srgbClr val="212121"/>
                </a:solidFill>
                <a:latin typeface="Times New Roman"/>
                <a:cs typeface="Times New Roman"/>
              </a:rPr>
              <a:t>T</a:t>
            </a:r>
            <a:r>
              <a:rPr dirty="0" sz="9400" spc="-1215">
                <a:solidFill>
                  <a:srgbClr val="212121"/>
                </a:solidFill>
                <a:latin typeface="Times New Roman"/>
                <a:cs typeface="Times New Roman"/>
              </a:rPr>
              <a:t>Y</a:t>
            </a:r>
            <a:endParaRPr sz="9400">
              <a:latin typeface="Times New Roman"/>
              <a:cs typeface="Times New Roman"/>
            </a:endParaRPr>
          </a:p>
          <a:p>
            <a:pPr marL="5544820">
              <a:lnSpc>
                <a:spcPts val="9975"/>
              </a:lnSpc>
            </a:pPr>
            <a:r>
              <a:rPr dirty="0" sz="9400" spc="110">
                <a:solidFill>
                  <a:srgbClr val="212121"/>
                </a:solidFill>
                <a:latin typeface="Times New Roman"/>
                <a:cs typeface="Times New Roman"/>
              </a:rPr>
              <a:t>T</a:t>
            </a:r>
            <a:r>
              <a:rPr dirty="0" sz="9400" spc="-5">
                <a:solidFill>
                  <a:srgbClr val="212121"/>
                </a:solidFill>
                <a:latin typeface="Times New Roman"/>
                <a:cs typeface="Times New Roman"/>
              </a:rPr>
              <a:t>E</a:t>
            </a:r>
            <a:r>
              <a:rPr dirty="0" sz="9400" spc="-140">
                <a:solidFill>
                  <a:srgbClr val="212121"/>
                </a:solidFill>
                <a:latin typeface="Times New Roman"/>
                <a:cs typeface="Times New Roman"/>
              </a:rPr>
              <a:t>S</a:t>
            </a:r>
            <a:r>
              <a:rPr dirty="0" sz="9400" spc="114">
                <a:solidFill>
                  <a:srgbClr val="212121"/>
                </a:solidFill>
                <a:latin typeface="Times New Roman"/>
                <a:cs typeface="Times New Roman"/>
              </a:rPr>
              <a:t>T</a:t>
            </a:r>
            <a:endParaRPr sz="9400">
              <a:latin typeface="Times New Roman"/>
              <a:cs typeface="Times New Roman"/>
            </a:endParaRPr>
          </a:p>
          <a:p>
            <a:pPr marL="3940175">
              <a:lnSpc>
                <a:spcPct val="100000"/>
              </a:lnSpc>
              <a:spcBef>
                <a:spcPts val="3210"/>
              </a:spcBef>
            </a:pPr>
            <a:r>
              <a:rPr dirty="0" sz="2950" spc="-114" i="1">
                <a:solidFill>
                  <a:srgbClr val="212121"/>
                </a:solidFill>
                <a:latin typeface="Georgia"/>
                <a:cs typeface="Georgia"/>
              </a:rPr>
              <a:t>UX </a:t>
            </a:r>
            <a:r>
              <a:rPr dirty="0" sz="2950" spc="-110" i="1">
                <a:solidFill>
                  <a:srgbClr val="212121"/>
                </a:solidFill>
                <a:latin typeface="Georgia"/>
                <a:cs typeface="Georgia"/>
              </a:rPr>
              <a:t>Research </a:t>
            </a:r>
            <a:r>
              <a:rPr dirty="0" sz="2950" spc="-55" i="1">
                <a:solidFill>
                  <a:srgbClr val="212121"/>
                </a:solidFill>
                <a:latin typeface="Georgia"/>
                <a:cs typeface="Georgia"/>
              </a:rPr>
              <a:t>Final</a:t>
            </a:r>
            <a:r>
              <a:rPr dirty="0" sz="2950" spc="305" i="1">
                <a:solidFill>
                  <a:srgbClr val="212121"/>
                </a:solidFill>
                <a:latin typeface="Georgia"/>
                <a:cs typeface="Georgia"/>
              </a:rPr>
              <a:t> </a:t>
            </a:r>
            <a:r>
              <a:rPr dirty="0" sz="2950" spc="-80" i="1">
                <a:solidFill>
                  <a:srgbClr val="212121"/>
                </a:solidFill>
                <a:latin typeface="Georgia"/>
                <a:cs typeface="Georgia"/>
              </a:rPr>
              <a:t>Project</a:t>
            </a:r>
            <a:endParaRPr sz="2950">
              <a:latin typeface="Georgia"/>
              <a:cs typeface="Georg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8288000" cy="990600"/>
          </a:xfrm>
          <a:custGeom>
            <a:avLst/>
            <a:gdLst/>
            <a:ahLst/>
            <a:cxnLst/>
            <a:rect l="l" t="t" r="r" b="b"/>
            <a:pathLst>
              <a:path w="18288000" h="990600">
                <a:moveTo>
                  <a:pt x="0" y="0"/>
                </a:moveTo>
                <a:lnTo>
                  <a:pt x="18288000" y="0"/>
                </a:lnTo>
                <a:lnTo>
                  <a:pt x="18288000" y="990599"/>
                </a:lnTo>
                <a:lnTo>
                  <a:pt x="0" y="9905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11175" y="437158"/>
            <a:ext cx="1483995" cy="2952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600" spc="48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6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2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6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35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6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1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6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315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6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50" spc="-5">
                <a:solidFill>
                  <a:srgbClr val="FFFFFF"/>
                </a:solidFill>
                <a:latin typeface="Arial"/>
                <a:cs typeface="Arial"/>
              </a:rPr>
              <a:t>,</a:t>
            </a:r>
            <a:endParaRPr sz="17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12351" y="437158"/>
            <a:ext cx="1187450" cy="2952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600" spc="555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16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325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16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315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6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50" spc="-5">
                <a:solidFill>
                  <a:srgbClr val="FFFFFF"/>
                </a:solidFill>
                <a:latin typeface="Arial"/>
                <a:cs typeface="Arial"/>
              </a:rPr>
              <a:t>,</a:t>
            </a:r>
            <a:endParaRPr sz="17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16926" y="457855"/>
            <a:ext cx="1411605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87094" algn="l"/>
              </a:tabLst>
            </a:pPr>
            <a:r>
              <a:rPr dirty="0" sz="1600" spc="6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35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6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95">
                <a:solidFill>
                  <a:srgbClr val="FFFFFF"/>
                </a:solidFill>
                <a:latin typeface="Arial"/>
                <a:cs typeface="Arial"/>
              </a:rPr>
              <a:t>D	</a:t>
            </a:r>
            <a:r>
              <a:rPr dirty="0" sz="1600" spc="325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16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235">
                <a:solidFill>
                  <a:srgbClr val="FFFFFF"/>
                </a:solidFill>
                <a:latin typeface="Arial"/>
                <a:cs typeface="Arial"/>
              </a:rPr>
              <a:t>I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1000" y="3018681"/>
            <a:ext cx="11082655" cy="5102225"/>
          </a:xfrm>
          <a:prstGeom prst="rect">
            <a:avLst/>
          </a:prstGeom>
        </p:spPr>
        <p:txBody>
          <a:bodyPr wrap="square" lIns="0" tIns="149860" rIns="0" bIns="0" rtlCol="0" vert="horz">
            <a:spAutoFit/>
          </a:bodyPr>
          <a:lstStyle/>
          <a:p>
            <a:pPr marL="31750" marR="5080">
              <a:lnSpc>
                <a:spcPts val="8550"/>
              </a:lnSpc>
              <a:spcBef>
                <a:spcPts val="1180"/>
              </a:spcBef>
            </a:pPr>
            <a:r>
              <a:rPr dirty="0" sz="7900" spc="-409">
                <a:solidFill>
                  <a:srgbClr val="212121"/>
                </a:solidFill>
                <a:latin typeface="Times New Roman"/>
                <a:cs typeface="Times New Roman"/>
              </a:rPr>
              <a:t>"I </a:t>
            </a:r>
            <a:r>
              <a:rPr dirty="0" sz="7900" spc="-290">
                <a:solidFill>
                  <a:srgbClr val="212121"/>
                </a:solidFill>
                <a:latin typeface="Times New Roman"/>
                <a:cs typeface="Times New Roman"/>
              </a:rPr>
              <a:t>HAVE </a:t>
            </a:r>
            <a:r>
              <a:rPr dirty="0" sz="7900" spc="25">
                <a:solidFill>
                  <a:srgbClr val="212121"/>
                </a:solidFill>
                <a:latin typeface="Times New Roman"/>
                <a:cs typeface="Times New Roman"/>
              </a:rPr>
              <a:t>NO </a:t>
            </a:r>
            <a:r>
              <a:rPr dirty="0" sz="7900" spc="-165">
                <a:solidFill>
                  <a:srgbClr val="212121"/>
                </a:solidFill>
                <a:latin typeface="Times New Roman"/>
                <a:cs typeface="Times New Roman"/>
              </a:rPr>
              <a:t>IDEA </a:t>
            </a:r>
            <a:r>
              <a:rPr dirty="0" sz="7900" spc="-160">
                <a:solidFill>
                  <a:srgbClr val="212121"/>
                </a:solidFill>
                <a:latin typeface="Times New Roman"/>
                <a:cs typeface="Times New Roman"/>
              </a:rPr>
              <a:t>WHAT  </a:t>
            </a:r>
            <a:r>
              <a:rPr dirty="0" sz="7900" spc="-10">
                <a:solidFill>
                  <a:srgbClr val="212121"/>
                </a:solidFill>
                <a:latin typeface="Times New Roman"/>
                <a:cs typeface="Times New Roman"/>
              </a:rPr>
              <a:t>NOTIFICATIONS </a:t>
            </a:r>
            <a:r>
              <a:rPr dirty="0" sz="7900" spc="55">
                <a:solidFill>
                  <a:srgbClr val="212121"/>
                </a:solidFill>
                <a:latin typeface="Times New Roman"/>
                <a:cs typeface="Times New Roman"/>
              </a:rPr>
              <a:t>I</a:t>
            </a:r>
            <a:r>
              <a:rPr dirty="0" sz="7900" spc="-9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7900" spc="-210">
                <a:solidFill>
                  <a:srgbClr val="212121"/>
                </a:solidFill>
                <a:latin typeface="Times New Roman"/>
                <a:cs typeface="Times New Roman"/>
              </a:rPr>
              <a:t>EVEN  </a:t>
            </a:r>
            <a:r>
              <a:rPr dirty="0" sz="7900" spc="-20">
                <a:solidFill>
                  <a:srgbClr val="212121"/>
                </a:solidFill>
                <a:latin typeface="Times New Roman"/>
                <a:cs typeface="Times New Roman"/>
              </a:rPr>
              <a:t>NEED. </a:t>
            </a:r>
            <a:r>
              <a:rPr dirty="0" sz="7900" spc="-345">
                <a:solidFill>
                  <a:srgbClr val="212121"/>
                </a:solidFill>
                <a:latin typeface="Times New Roman"/>
                <a:cs typeface="Times New Roman"/>
              </a:rPr>
              <a:t>WHY </a:t>
            </a:r>
            <a:r>
              <a:rPr dirty="0" sz="7900" spc="-35">
                <a:solidFill>
                  <a:srgbClr val="212121"/>
                </a:solidFill>
                <a:latin typeface="Times New Roman"/>
                <a:cs typeface="Times New Roman"/>
              </a:rPr>
              <a:t>IS </a:t>
            </a:r>
            <a:r>
              <a:rPr dirty="0" sz="7900" spc="75">
                <a:solidFill>
                  <a:srgbClr val="212121"/>
                </a:solidFill>
                <a:latin typeface="Times New Roman"/>
                <a:cs typeface="Times New Roman"/>
              </a:rPr>
              <a:t>THIS  </a:t>
            </a:r>
            <a:r>
              <a:rPr dirty="0" sz="7900" spc="-260">
                <a:solidFill>
                  <a:srgbClr val="212121"/>
                </a:solidFill>
                <a:latin typeface="Times New Roman"/>
                <a:cs typeface="Times New Roman"/>
              </a:rPr>
              <a:t>ASKING </a:t>
            </a:r>
            <a:r>
              <a:rPr dirty="0" sz="7900" spc="-65">
                <a:solidFill>
                  <a:srgbClr val="212121"/>
                </a:solidFill>
                <a:latin typeface="Times New Roman"/>
                <a:cs typeface="Times New Roman"/>
              </a:rPr>
              <a:t>ME</a:t>
            </a:r>
            <a:r>
              <a:rPr dirty="0" sz="7900" spc="23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7900" spc="-200">
                <a:solidFill>
                  <a:srgbClr val="212121"/>
                </a:solidFill>
                <a:latin typeface="Times New Roman"/>
                <a:cs typeface="Times New Roman"/>
              </a:rPr>
              <a:t>NOW?"</a:t>
            </a:r>
            <a:endParaRPr sz="7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30"/>
              </a:spcBef>
            </a:pPr>
            <a:r>
              <a:rPr dirty="0" sz="2550" spc="-30" i="1">
                <a:solidFill>
                  <a:srgbClr val="212121"/>
                </a:solidFill>
                <a:latin typeface="Georgia"/>
                <a:cs typeface="Georgia"/>
              </a:rPr>
              <a:t>-Stephanie</a:t>
            </a:r>
            <a:endParaRPr sz="2550">
              <a:latin typeface="Georgia"/>
              <a:cs typeface="Georg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8288000" cy="990600"/>
          </a:xfrm>
          <a:custGeom>
            <a:avLst/>
            <a:gdLst/>
            <a:ahLst/>
            <a:cxnLst/>
            <a:rect l="l" t="t" r="r" b="b"/>
            <a:pathLst>
              <a:path w="18288000" h="990600">
                <a:moveTo>
                  <a:pt x="0" y="0"/>
                </a:moveTo>
                <a:lnTo>
                  <a:pt x="18288000" y="0"/>
                </a:lnTo>
                <a:lnTo>
                  <a:pt x="18288000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11175" y="457857"/>
            <a:ext cx="2404745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58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35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6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3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6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8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8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6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9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6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23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6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35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6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50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54350" y="4293554"/>
            <a:ext cx="7220584" cy="156972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100" spc="2635">
                <a:solidFill>
                  <a:srgbClr val="FFFFFF"/>
                </a:solidFill>
              </a:rPr>
              <a:t>TIMIING</a:t>
            </a:r>
            <a:endParaRPr sz="10100"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8288000" cy="990600"/>
          </a:xfrm>
          <a:custGeom>
            <a:avLst/>
            <a:gdLst/>
            <a:ahLst/>
            <a:cxnLst/>
            <a:rect l="l" t="t" r="r" b="b"/>
            <a:pathLst>
              <a:path w="18288000" h="990600">
                <a:moveTo>
                  <a:pt x="0" y="0"/>
                </a:moveTo>
                <a:lnTo>
                  <a:pt x="18287999" y="0"/>
                </a:lnTo>
                <a:lnTo>
                  <a:pt x="18287999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11175" y="457857"/>
            <a:ext cx="1068705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48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6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8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8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76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97023" y="457857"/>
            <a:ext cx="2363470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30580" algn="l"/>
              </a:tabLst>
            </a:pPr>
            <a:r>
              <a:rPr dirty="0" sz="1600" spc="32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6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8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80">
                <a:solidFill>
                  <a:srgbClr val="FFFFFF"/>
                </a:solidFill>
                <a:latin typeface="Arial"/>
                <a:cs typeface="Arial"/>
              </a:rPr>
              <a:t>R	</a:t>
            </a:r>
            <a:r>
              <a:rPr dirty="0" sz="1600" spc="45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6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8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6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8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83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6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33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6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35">
                <a:solidFill>
                  <a:srgbClr val="FFFFFF"/>
                </a:solidFill>
                <a:latin typeface="Arial"/>
                <a:cs typeface="Arial"/>
              </a:rPr>
              <a:t>H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725" y="447675"/>
            <a:ext cx="9048750" cy="983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731375" y="5547061"/>
            <a:ext cx="5453380" cy="2349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3900"/>
              </a:lnSpc>
              <a:spcBef>
                <a:spcPts val="100"/>
              </a:spcBef>
            </a:pPr>
            <a:r>
              <a:rPr dirty="0" sz="2650" spc="125">
                <a:solidFill>
                  <a:srgbClr val="212121"/>
                </a:solidFill>
                <a:latin typeface="Times New Roman"/>
                <a:cs typeface="Times New Roman"/>
              </a:rPr>
              <a:t>Some</a:t>
            </a:r>
            <a:r>
              <a:rPr dirty="0" sz="2650" spc="-1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650" spc="155">
                <a:solidFill>
                  <a:srgbClr val="212121"/>
                </a:solidFill>
                <a:latin typeface="Times New Roman"/>
                <a:cs typeface="Times New Roman"/>
              </a:rPr>
              <a:t>participants</a:t>
            </a:r>
            <a:r>
              <a:rPr dirty="0" sz="2650" spc="-1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650" spc="175">
                <a:solidFill>
                  <a:srgbClr val="212121"/>
                </a:solidFill>
                <a:latin typeface="Times New Roman"/>
                <a:cs typeface="Times New Roman"/>
              </a:rPr>
              <a:t>were</a:t>
            </a:r>
            <a:r>
              <a:rPr dirty="0" sz="2650" spc="-1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650" spc="204">
                <a:solidFill>
                  <a:srgbClr val="212121"/>
                </a:solidFill>
                <a:latin typeface="Times New Roman"/>
                <a:cs typeface="Times New Roman"/>
              </a:rPr>
              <a:t>unsure</a:t>
            </a:r>
            <a:r>
              <a:rPr dirty="0" sz="2650" spc="-1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650" spc="150">
                <a:solidFill>
                  <a:srgbClr val="212121"/>
                </a:solidFill>
                <a:latin typeface="Times New Roman"/>
                <a:cs typeface="Times New Roman"/>
              </a:rPr>
              <a:t>how  </a:t>
            </a:r>
            <a:r>
              <a:rPr dirty="0" sz="2650" spc="155">
                <a:solidFill>
                  <a:srgbClr val="212121"/>
                </a:solidFill>
                <a:latin typeface="Times New Roman"/>
                <a:cs typeface="Times New Roman"/>
              </a:rPr>
              <a:t>to </a:t>
            </a:r>
            <a:r>
              <a:rPr dirty="0" sz="2650" spc="180">
                <a:solidFill>
                  <a:srgbClr val="212121"/>
                </a:solidFill>
                <a:latin typeface="Times New Roman"/>
                <a:cs typeface="Times New Roman"/>
              </a:rPr>
              <a:t>add </a:t>
            </a:r>
            <a:r>
              <a:rPr dirty="0" sz="2650" spc="175">
                <a:solidFill>
                  <a:srgbClr val="212121"/>
                </a:solidFill>
                <a:latin typeface="Times New Roman"/>
                <a:cs typeface="Times New Roman"/>
              </a:rPr>
              <a:t>their </a:t>
            </a:r>
            <a:r>
              <a:rPr dirty="0" sz="2650" spc="165">
                <a:solidFill>
                  <a:srgbClr val="212121"/>
                </a:solidFill>
                <a:latin typeface="Times New Roman"/>
                <a:cs typeface="Times New Roman"/>
              </a:rPr>
              <a:t>desired </a:t>
            </a:r>
            <a:r>
              <a:rPr dirty="0" sz="2650" spc="160">
                <a:solidFill>
                  <a:srgbClr val="212121"/>
                </a:solidFill>
                <a:latin typeface="Times New Roman"/>
                <a:cs typeface="Times New Roman"/>
              </a:rPr>
              <a:t>work </a:t>
            </a:r>
            <a:r>
              <a:rPr dirty="0" sz="2650" spc="120">
                <a:solidFill>
                  <a:srgbClr val="212121"/>
                </a:solidFill>
                <a:latin typeface="Times New Roman"/>
                <a:cs typeface="Times New Roman"/>
              </a:rPr>
              <a:t>location  </a:t>
            </a:r>
            <a:r>
              <a:rPr dirty="0" sz="2650" spc="150">
                <a:solidFill>
                  <a:srgbClr val="212121"/>
                </a:solidFill>
                <a:latin typeface="Times New Roman"/>
                <a:cs typeface="Times New Roman"/>
              </a:rPr>
              <a:t>because </a:t>
            </a:r>
            <a:r>
              <a:rPr dirty="0" sz="2650" spc="140">
                <a:solidFill>
                  <a:srgbClr val="212121"/>
                </a:solidFill>
                <a:latin typeface="Times New Roman"/>
                <a:cs typeface="Times New Roman"/>
              </a:rPr>
              <a:t>they </a:t>
            </a:r>
            <a:r>
              <a:rPr dirty="0" sz="2650" spc="150">
                <a:solidFill>
                  <a:srgbClr val="212121"/>
                </a:solidFill>
                <a:latin typeface="Times New Roman"/>
                <a:cs typeface="Times New Roman"/>
              </a:rPr>
              <a:t>expected </a:t>
            </a:r>
            <a:r>
              <a:rPr dirty="0" sz="2650" spc="155">
                <a:solidFill>
                  <a:srgbClr val="212121"/>
                </a:solidFill>
                <a:latin typeface="Times New Roman"/>
                <a:cs typeface="Times New Roman"/>
              </a:rPr>
              <a:t>to </a:t>
            </a:r>
            <a:r>
              <a:rPr dirty="0" sz="2650" spc="160">
                <a:solidFill>
                  <a:srgbClr val="212121"/>
                </a:solidFill>
                <a:latin typeface="Times New Roman"/>
                <a:cs typeface="Times New Roman"/>
              </a:rPr>
              <a:t>do </a:t>
            </a:r>
            <a:r>
              <a:rPr dirty="0" sz="2650" spc="114">
                <a:solidFill>
                  <a:srgbClr val="212121"/>
                </a:solidFill>
                <a:latin typeface="Times New Roman"/>
                <a:cs typeface="Times New Roman"/>
              </a:rPr>
              <a:t>it  </a:t>
            </a:r>
            <a:r>
              <a:rPr dirty="0" sz="2650" spc="-60" b="1">
                <a:solidFill>
                  <a:srgbClr val="212121"/>
                </a:solidFill>
                <a:latin typeface="Trebuchet MS"/>
                <a:cs typeface="Trebuchet MS"/>
              </a:rPr>
              <a:t>before </a:t>
            </a:r>
            <a:r>
              <a:rPr dirty="0" sz="2650" spc="160">
                <a:solidFill>
                  <a:srgbClr val="212121"/>
                </a:solidFill>
                <a:latin typeface="Times New Roman"/>
                <a:cs typeface="Times New Roman"/>
              </a:rPr>
              <a:t>starting </a:t>
            </a:r>
            <a:r>
              <a:rPr dirty="0" sz="2650" spc="135">
                <a:solidFill>
                  <a:srgbClr val="212121"/>
                </a:solidFill>
                <a:latin typeface="Times New Roman"/>
                <a:cs typeface="Times New Roman"/>
              </a:rPr>
              <a:t>a</a:t>
            </a:r>
            <a:r>
              <a:rPr dirty="0" sz="2650" spc="-27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650" spc="175">
                <a:solidFill>
                  <a:srgbClr val="212121"/>
                </a:solidFill>
                <a:latin typeface="Times New Roman"/>
                <a:cs typeface="Times New Roman"/>
              </a:rPr>
              <a:t>search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8288000" cy="990600"/>
          </a:xfrm>
          <a:custGeom>
            <a:avLst/>
            <a:gdLst/>
            <a:ahLst/>
            <a:cxnLst/>
            <a:rect l="l" t="t" r="r" b="b"/>
            <a:pathLst>
              <a:path w="18288000" h="990600">
                <a:moveTo>
                  <a:pt x="0" y="0"/>
                </a:moveTo>
                <a:lnTo>
                  <a:pt x="18287999" y="0"/>
                </a:lnTo>
                <a:lnTo>
                  <a:pt x="18287999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740900" y="3217176"/>
            <a:ext cx="3315335" cy="118745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7099"/>
              </a:lnSpc>
              <a:spcBef>
                <a:spcPts val="95"/>
              </a:spcBef>
            </a:pPr>
            <a:r>
              <a:rPr dirty="0" spc="595"/>
              <a:t>L</a:t>
            </a:r>
            <a:r>
              <a:rPr dirty="0" spc="-340"/>
              <a:t> </a:t>
            </a:r>
            <a:r>
              <a:rPr dirty="0" spc="1105"/>
              <a:t>O</a:t>
            </a:r>
            <a:r>
              <a:rPr dirty="0" spc="-340"/>
              <a:t> </a:t>
            </a:r>
            <a:r>
              <a:rPr dirty="0" spc="790"/>
              <a:t>C</a:t>
            </a:r>
            <a:r>
              <a:rPr dirty="0" spc="-335"/>
              <a:t> </a:t>
            </a:r>
            <a:r>
              <a:rPr dirty="0" spc="1130"/>
              <a:t>A</a:t>
            </a:r>
            <a:r>
              <a:rPr dirty="0" spc="-340"/>
              <a:t> </a:t>
            </a:r>
            <a:r>
              <a:rPr dirty="0" spc="625"/>
              <a:t>T</a:t>
            </a:r>
            <a:r>
              <a:rPr dirty="0" spc="-335"/>
              <a:t> </a:t>
            </a:r>
            <a:r>
              <a:rPr dirty="0" spc="445"/>
              <a:t>I</a:t>
            </a:r>
            <a:r>
              <a:rPr dirty="0" spc="-340"/>
              <a:t> </a:t>
            </a:r>
            <a:r>
              <a:rPr dirty="0" spc="1105"/>
              <a:t>O</a:t>
            </a:r>
            <a:r>
              <a:rPr dirty="0" spc="-335"/>
              <a:t> </a:t>
            </a:r>
            <a:r>
              <a:rPr dirty="0" spc="1195"/>
              <a:t>N  </a:t>
            </a:r>
            <a:r>
              <a:rPr dirty="0" spc="445"/>
              <a:t>I</a:t>
            </a:r>
            <a:r>
              <a:rPr dirty="0" spc="-330"/>
              <a:t> </a:t>
            </a:r>
            <a:r>
              <a:rPr dirty="0" spc="635"/>
              <a:t>S</a:t>
            </a:r>
            <a:r>
              <a:rPr dirty="0" spc="-330"/>
              <a:t> </a:t>
            </a:r>
            <a:r>
              <a:rPr dirty="0" spc="635"/>
              <a:t>S</a:t>
            </a:r>
            <a:r>
              <a:rPr dirty="0" spc="-330"/>
              <a:t> </a:t>
            </a:r>
            <a:r>
              <a:rPr dirty="0" spc="1075"/>
              <a:t>U</a:t>
            </a:r>
            <a:r>
              <a:rPr dirty="0" spc="-325"/>
              <a:t> </a:t>
            </a:r>
            <a:r>
              <a:rPr dirty="0" spc="780"/>
              <a:t>E</a:t>
            </a:r>
            <a:r>
              <a:rPr dirty="0" spc="-330"/>
              <a:t> </a:t>
            </a:r>
            <a:r>
              <a:rPr dirty="0" spc="635"/>
              <a:t>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1175" y="457862"/>
            <a:ext cx="1412875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34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6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1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6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8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6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2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6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35">
                <a:solidFill>
                  <a:srgbClr val="FFFFFF"/>
                </a:solidFill>
                <a:latin typeface="Arial"/>
                <a:cs typeface="Arial"/>
              </a:rPr>
              <a:t>H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41636" y="457862"/>
            <a:ext cx="1491615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30580" algn="l"/>
              </a:tabLst>
            </a:pPr>
            <a:r>
              <a:rPr dirty="0" sz="1600" spc="32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6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8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80">
                <a:solidFill>
                  <a:srgbClr val="FFFFFF"/>
                </a:solidFill>
                <a:latin typeface="Arial"/>
                <a:cs typeface="Arial"/>
              </a:rPr>
              <a:t>R	</a:t>
            </a:r>
            <a:r>
              <a:rPr dirty="0" sz="1600" spc="325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16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8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30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28958" y="2869204"/>
            <a:ext cx="4240530" cy="3425825"/>
          </a:xfrm>
          <a:custGeom>
            <a:avLst/>
            <a:gdLst/>
            <a:ahLst/>
            <a:cxnLst/>
            <a:rect l="l" t="t" r="r" b="b"/>
            <a:pathLst>
              <a:path w="4240530" h="3425825">
                <a:moveTo>
                  <a:pt x="1670829" y="2857810"/>
                </a:moveTo>
                <a:lnTo>
                  <a:pt x="1236884" y="973033"/>
                </a:lnTo>
                <a:lnTo>
                  <a:pt x="1250808" y="1031659"/>
                </a:lnTo>
                <a:lnTo>
                  <a:pt x="1265380" y="1089388"/>
                </a:lnTo>
                <a:lnTo>
                  <a:pt x="1280598" y="1146218"/>
                </a:lnTo>
                <a:lnTo>
                  <a:pt x="1296460" y="1202149"/>
                </a:lnTo>
                <a:lnTo>
                  <a:pt x="1312967" y="1257179"/>
                </a:lnTo>
                <a:lnTo>
                  <a:pt x="1330117" y="1311306"/>
                </a:lnTo>
                <a:lnTo>
                  <a:pt x="1347910" y="1364529"/>
                </a:lnTo>
                <a:lnTo>
                  <a:pt x="1366344" y="1416847"/>
                </a:lnTo>
                <a:lnTo>
                  <a:pt x="1385418" y="1468258"/>
                </a:lnTo>
                <a:lnTo>
                  <a:pt x="1405132" y="1518761"/>
                </a:lnTo>
                <a:lnTo>
                  <a:pt x="1425484" y="1568354"/>
                </a:lnTo>
                <a:lnTo>
                  <a:pt x="1446475" y="1617036"/>
                </a:lnTo>
                <a:lnTo>
                  <a:pt x="1468102" y="1664805"/>
                </a:lnTo>
                <a:lnTo>
                  <a:pt x="1490365" y="1711661"/>
                </a:lnTo>
                <a:lnTo>
                  <a:pt x="1513263" y="1757601"/>
                </a:lnTo>
                <a:lnTo>
                  <a:pt x="1536795" y="1802625"/>
                </a:lnTo>
                <a:lnTo>
                  <a:pt x="1560960" y="1846730"/>
                </a:lnTo>
                <a:lnTo>
                  <a:pt x="1585758" y="1889915"/>
                </a:lnTo>
                <a:lnTo>
                  <a:pt x="1611186" y="1932180"/>
                </a:lnTo>
                <a:lnTo>
                  <a:pt x="1637245" y="1973521"/>
                </a:lnTo>
                <a:lnTo>
                  <a:pt x="1663934" y="2013939"/>
                </a:lnTo>
                <a:lnTo>
                  <a:pt x="1691251" y="2053432"/>
                </a:lnTo>
                <a:lnTo>
                  <a:pt x="1719196" y="2091998"/>
                </a:lnTo>
                <a:lnTo>
                  <a:pt x="1747767" y="2129635"/>
                </a:lnTo>
                <a:lnTo>
                  <a:pt x="1776964" y="2166343"/>
                </a:lnTo>
                <a:lnTo>
                  <a:pt x="1806786" y="2202120"/>
                </a:lnTo>
                <a:lnTo>
                  <a:pt x="1837233" y="2236964"/>
                </a:lnTo>
                <a:lnTo>
                  <a:pt x="1868302" y="2270875"/>
                </a:lnTo>
                <a:lnTo>
                  <a:pt x="1899993" y="2303850"/>
                </a:lnTo>
                <a:lnTo>
                  <a:pt x="1932305" y="2335888"/>
                </a:lnTo>
                <a:lnTo>
                  <a:pt x="1965238" y="2366988"/>
                </a:lnTo>
                <a:lnTo>
                  <a:pt x="1998790" y="2397149"/>
                </a:lnTo>
                <a:lnTo>
                  <a:pt x="2032960" y="2426368"/>
                </a:lnTo>
                <a:lnTo>
                  <a:pt x="2067748" y="2454645"/>
                </a:lnTo>
                <a:lnTo>
                  <a:pt x="2103152" y="2481978"/>
                </a:lnTo>
                <a:lnTo>
                  <a:pt x="2139172" y="2508365"/>
                </a:lnTo>
                <a:lnTo>
                  <a:pt x="2175807" y="2533806"/>
                </a:lnTo>
                <a:lnTo>
                  <a:pt x="2213056" y="2558299"/>
                </a:lnTo>
                <a:lnTo>
                  <a:pt x="2250918" y="2581842"/>
                </a:lnTo>
                <a:lnTo>
                  <a:pt x="2289391" y="2604434"/>
                </a:lnTo>
                <a:lnTo>
                  <a:pt x="2351796" y="2638310"/>
                </a:lnTo>
                <a:lnTo>
                  <a:pt x="2414880" y="2669265"/>
                </a:lnTo>
                <a:lnTo>
                  <a:pt x="2478523" y="2697408"/>
                </a:lnTo>
                <a:lnTo>
                  <a:pt x="2542603" y="2722846"/>
                </a:lnTo>
                <a:lnTo>
                  <a:pt x="2606997" y="2745689"/>
                </a:lnTo>
                <a:lnTo>
                  <a:pt x="2671585" y="2766045"/>
                </a:lnTo>
                <a:lnTo>
                  <a:pt x="2736243" y="2784023"/>
                </a:lnTo>
                <a:lnTo>
                  <a:pt x="2800851" y="2799731"/>
                </a:lnTo>
                <a:lnTo>
                  <a:pt x="2865287" y="2813278"/>
                </a:lnTo>
                <a:lnTo>
                  <a:pt x="2929429" y="2824772"/>
                </a:lnTo>
                <a:lnTo>
                  <a:pt x="2993154" y="2834322"/>
                </a:lnTo>
                <a:lnTo>
                  <a:pt x="3056342" y="2842037"/>
                </a:lnTo>
                <a:lnTo>
                  <a:pt x="3118871" y="2848025"/>
                </a:lnTo>
                <a:lnTo>
                  <a:pt x="3180618" y="2852395"/>
                </a:lnTo>
                <a:lnTo>
                  <a:pt x="3241463" y="2855255"/>
                </a:lnTo>
                <a:lnTo>
                  <a:pt x="3301282" y="2856713"/>
                </a:lnTo>
                <a:lnTo>
                  <a:pt x="3359955" y="2856880"/>
                </a:lnTo>
                <a:lnTo>
                  <a:pt x="3417360" y="2855862"/>
                </a:lnTo>
                <a:lnTo>
                  <a:pt x="3473375" y="2853768"/>
                </a:lnTo>
                <a:lnTo>
                  <a:pt x="3527878" y="2850708"/>
                </a:lnTo>
                <a:lnTo>
                  <a:pt x="3580747" y="2846790"/>
                </a:lnTo>
                <a:lnTo>
                  <a:pt x="3631860" y="2842121"/>
                </a:lnTo>
                <a:lnTo>
                  <a:pt x="3681097" y="2836812"/>
                </a:lnTo>
                <a:lnTo>
                  <a:pt x="3728334" y="2830970"/>
                </a:lnTo>
                <a:lnTo>
                  <a:pt x="3773451" y="2824704"/>
                </a:lnTo>
                <a:lnTo>
                  <a:pt x="3816325" y="2818123"/>
                </a:lnTo>
                <a:lnTo>
                  <a:pt x="3856835" y="2811334"/>
                </a:lnTo>
                <a:lnTo>
                  <a:pt x="3894859" y="2804447"/>
                </a:lnTo>
                <a:lnTo>
                  <a:pt x="3962961" y="2790814"/>
                </a:lnTo>
                <a:lnTo>
                  <a:pt x="4026074" y="2776537"/>
                </a:lnTo>
                <a:lnTo>
                  <a:pt x="4064340" y="2767047"/>
                </a:lnTo>
                <a:lnTo>
                  <a:pt x="4105104" y="2755958"/>
                </a:lnTo>
                <a:lnTo>
                  <a:pt x="4114208" y="2753257"/>
                </a:lnTo>
                <a:lnTo>
                  <a:pt x="4239986" y="3299553"/>
                </a:lnTo>
                <a:lnTo>
                  <a:pt x="4189963" y="3314362"/>
                </a:lnTo>
                <a:lnTo>
                  <a:pt x="4152235" y="3324498"/>
                </a:lnTo>
                <a:lnTo>
                  <a:pt x="4104524" y="3336381"/>
                </a:lnTo>
                <a:lnTo>
                  <a:pt x="4047728" y="3349354"/>
                </a:lnTo>
                <a:lnTo>
                  <a:pt x="3982381" y="3362855"/>
                </a:lnTo>
                <a:lnTo>
                  <a:pt x="3909016" y="3376327"/>
                </a:lnTo>
                <a:lnTo>
                  <a:pt x="3869494" y="3382877"/>
                </a:lnTo>
                <a:lnTo>
                  <a:pt x="3828168" y="3389209"/>
                </a:lnTo>
                <a:lnTo>
                  <a:pt x="3785103" y="3395255"/>
                </a:lnTo>
                <a:lnTo>
                  <a:pt x="3740368" y="3400943"/>
                </a:lnTo>
                <a:lnTo>
                  <a:pt x="3694028" y="3406204"/>
                </a:lnTo>
                <a:lnTo>
                  <a:pt x="3646151" y="3410968"/>
                </a:lnTo>
                <a:lnTo>
                  <a:pt x="3596803" y="3415166"/>
                </a:lnTo>
                <a:lnTo>
                  <a:pt x="3546050" y="3418727"/>
                </a:lnTo>
                <a:lnTo>
                  <a:pt x="3493959" y="3421581"/>
                </a:lnTo>
                <a:lnTo>
                  <a:pt x="3440598" y="3423658"/>
                </a:lnTo>
                <a:lnTo>
                  <a:pt x="3386032" y="3424889"/>
                </a:lnTo>
                <a:lnTo>
                  <a:pt x="3330328" y="3425203"/>
                </a:lnTo>
                <a:lnTo>
                  <a:pt x="3273554" y="3424532"/>
                </a:lnTo>
                <a:lnTo>
                  <a:pt x="3215775" y="3422803"/>
                </a:lnTo>
                <a:lnTo>
                  <a:pt x="3157058" y="3419949"/>
                </a:lnTo>
                <a:lnTo>
                  <a:pt x="3097470" y="3415899"/>
                </a:lnTo>
                <a:lnTo>
                  <a:pt x="3037079" y="3410582"/>
                </a:lnTo>
                <a:lnTo>
                  <a:pt x="2975949" y="3403930"/>
                </a:lnTo>
                <a:lnTo>
                  <a:pt x="2914148" y="3395872"/>
                </a:lnTo>
                <a:lnTo>
                  <a:pt x="2851744" y="3386338"/>
                </a:lnTo>
                <a:lnTo>
                  <a:pt x="2788801" y="3375258"/>
                </a:lnTo>
                <a:lnTo>
                  <a:pt x="2725388" y="3362563"/>
                </a:lnTo>
                <a:lnTo>
                  <a:pt x="2661570" y="3348183"/>
                </a:lnTo>
                <a:lnTo>
                  <a:pt x="2597414" y="3332046"/>
                </a:lnTo>
                <a:lnTo>
                  <a:pt x="2532988" y="3314085"/>
                </a:lnTo>
                <a:lnTo>
                  <a:pt x="2468357" y="3294228"/>
                </a:lnTo>
                <a:lnTo>
                  <a:pt x="2403589" y="3272406"/>
                </a:lnTo>
                <a:lnTo>
                  <a:pt x="2338750" y="3248550"/>
                </a:lnTo>
                <a:lnTo>
                  <a:pt x="2273906" y="3222588"/>
                </a:lnTo>
                <a:lnTo>
                  <a:pt x="2209125" y="3194451"/>
                </a:lnTo>
                <a:lnTo>
                  <a:pt x="2144473" y="3164069"/>
                </a:lnTo>
                <a:lnTo>
                  <a:pt x="2080017" y="3131373"/>
                </a:lnTo>
                <a:lnTo>
                  <a:pt x="2015823" y="3096291"/>
                </a:lnTo>
                <a:lnTo>
                  <a:pt x="1976350" y="3073416"/>
                </a:lnTo>
                <a:lnTo>
                  <a:pt x="1937395" y="3049830"/>
                </a:lnTo>
                <a:lnTo>
                  <a:pt x="1898959" y="3025534"/>
                </a:lnTo>
                <a:lnTo>
                  <a:pt x="1861042" y="3000529"/>
                </a:lnTo>
                <a:lnTo>
                  <a:pt x="1823644" y="2974816"/>
                </a:lnTo>
                <a:lnTo>
                  <a:pt x="1786767" y="2948395"/>
                </a:lnTo>
                <a:lnTo>
                  <a:pt x="1750411" y="2921269"/>
                </a:lnTo>
                <a:lnTo>
                  <a:pt x="1714576" y="2893436"/>
                </a:lnTo>
                <a:lnTo>
                  <a:pt x="1679264" y="2864900"/>
                </a:lnTo>
                <a:lnTo>
                  <a:pt x="1670829" y="2857810"/>
                </a:lnTo>
                <a:close/>
              </a:path>
              <a:path w="4240530" h="3425825">
                <a:moveTo>
                  <a:pt x="142630" y="1932492"/>
                </a:moveTo>
                <a:lnTo>
                  <a:pt x="0" y="1312999"/>
                </a:lnTo>
                <a:lnTo>
                  <a:pt x="724036" y="0"/>
                </a:lnTo>
                <a:lnTo>
                  <a:pt x="1949334" y="864191"/>
                </a:lnTo>
                <a:lnTo>
                  <a:pt x="2091964" y="1483684"/>
                </a:lnTo>
                <a:lnTo>
                  <a:pt x="1318555" y="958762"/>
                </a:lnTo>
                <a:lnTo>
                  <a:pt x="1216843" y="885989"/>
                </a:lnTo>
                <a:lnTo>
                  <a:pt x="1670829" y="2857810"/>
                </a:lnTo>
                <a:lnTo>
                  <a:pt x="1610208" y="2805716"/>
                </a:lnTo>
                <a:lnTo>
                  <a:pt x="1576465" y="2775071"/>
                </a:lnTo>
                <a:lnTo>
                  <a:pt x="1543248" y="2743725"/>
                </a:lnTo>
                <a:lnTo>
                  <a:pt x="1510555" y="2711679"/>
                </a:lnTo>
                <a:lnTo>
                  <a:pt x="1478388" y="2678934"/>
                </a:lnTo>
                <a:lnTo>
                  <a:pt x="1446747" y="2645491"/>
                </a:lnTo>
                <a:lnTo>
                  <a:pt x="1415633" y="2611350"/>
                </a:lnTo>
                <a:lnTo>
                  <a:pt x="1385046" y="2576513"/>
                </a:lnTo>
                <a:lnTo>
                  <a:pt x="1354988" y="2540980"/>
                </a:lnTo>
                <a:lnTo>
                  <a:pt x="1325458" y="2504752"/>
                </a:lnTo>
                <a:lnTo>
                  <a:pt x="1296458" y="2467831"/>
                </a:lnTo>
                <a:lnTo>
                  <a:pt x="1267987" y="2430216"/>
                </a:lnTo>
                <a:lnTo>
                  <a:pt x="1240047" y="2391910"/>
                </a:lnTo>
                <a:lnTo>
                  <a:pt x="1212638" y="2352913"/>
                </a:lnTo>
                <a:lnTo>
                  <a:pt x="1185760" y="2313225"/>
                </a:lnTo>
                <a:lnTo>
                  <a:pt x="1159415" y="2272848"/>
                </a:lnTo>
                <a:lnTo>
                  <a:pt x="1133602" y="2231783"/>
                </a:lnTo>
                <a:lnTo>
                  <a:pt x="1108323" y="2190030"/>
                </a:lnTo>
                <a:lnTo>
                  <a:pt x="1083578" y="2147590"/>
                </a:lnTo>
                <a:lnTo>
                  <a:pt x="1059368" y="2104465"/>
                </a:lnTo>
                <a:lnTo>
                  <a:pt x="1035693" y="2060655"/>
                </a:lnTo>
                <a:lnTo>
                  <a:pt x="1012553" y="2016161"/>
                </a:lnTo>
                <a:lnTo>
                  <a:pt x="989950" y="1970984"/>
                </a:lnTo>
                <a:lnTo>
                  <a:pt x="967884" y="1925125"/>
                </a:lnTo>
                <a:lnTo>
                  <a:pt x="946355" y="1878584"/>
                </a:lnTo>
                <a:lnTo>
                  <a:pt x="925365" y="1831363"/>
                </a:lnTo>
                <a:lnTo>
                  <a:pt x="904914" y="1783463"/>
                </a:lnTo>
                <a:lnTo>
                  <a:pt x="885001" y="1734884"/>
                </a:lnTo>
                <a:lnTo>
                  <a:pt x="865629" y="1685628"/>
                </a:lnTo>
                <a:lnTo>
                  <a:pt x="846797" y="1635695"/>
                </a:lnTo>
                <a:lnTo>
                  <a:pt x="828507" y="1585085"/>
                </a:lnTo>
                <a:lnTo>
                  <a:pt x="810758" y="1533801"/>
                </a:lnTo>
                <a:lnTo>
                  <a:pt x="793552" y="1481843"/>
                </a:lnTo>
                <a:lnTo>
                  <a:pt x="776888" y="1429212"/>
                </a:lnTo>
                <a:lnTo>
                  <a:pt x="760768" y="1375908"/>
                </a:lnTo>
                <a:lnTo>
                  <a:pt x="745192" y="1321933"/>
                </a:lnTo>
                <a:lnTo>
                  <a:pt x="730161" y="1267287"/>
                </a:lnTo>
                <a:lnTo>
                  <a:pt x="715675" y="1211972"/>
                </a:lnTo>
                <a:lnTo>
                  <a:pt x="701735" y="1155988"/>
                </a:lnTo>
                <a:lnTo>
                  <a:pt x="669708" y="1018408"/>
                </a:lnTo>
                <a:lnTo>
                  <a:pt x="608642" y="1122210"/>
                </a:lnTo>
                <a:lnTo>
                  <a:pt x="142630" y="1932492"/>
                </a:lnTo>
                <a:close/>
              </a:path>
            </a:pathLst>
          </a:custGeom>
          <a:solidFill>
            <a:srgbClr val="FFC3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725" y="447675"/>
            <a:ext cx="9048750" cy="983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712325" y="4394536"/>
            <a:ext cx="5373370" cy="4092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00330">
              <a:lnSpc>
                <a:spcPct val="143900"/>
              </a:lnSpc>
              <a:spcBef>
                <a:spcPts val="100"/>
              </a:spcBef>
            </a:pPr>
            <a:r>
              <a:rPr dirty="0" sz="2650" spc="145">
                <a:solidFill>
                  <a:srgbClr val="212121"/>
                </a:solidFill>
                <a:latin typeface="Times New Roman"/>
                <a:cs typeface="Times New Roman"/>
              </a:rPr>
              <a:t>Participants </a:t>
            </a:r>
            <a:r>
              <a:rPr dirty="0" sz="2650" spc="175">
                <a:solidFill>
                  <a:srgbClr val="212121"/>
                </a:solidFill>
                <a:latin typeface="Times New Roman"/>
                <a:cs typeface="Times New Roman"/>
              </a:rPr>
              <a:t>were </a:t>
            </a:r>
            <a:r>
              <a:rPr dirty="0" sz="2650" spc="145">
                <a:solidFill>
                  <a:srgbClr val="212121"/>
                </a:solidFill>
                <a:latin typeface="Times New Roman"/>
                <a:cs typeface="Times New Roman"/>
              </a:rPr>
              <a:t>confused </a:t>
            </a:r>
            <a:r>
              <a:rPr dirty="0" sz="2650" spc="185">
                <a:solidFill>
                  <a:srgbClr val="212121"/>
                </a:solidFill>
                <a:latin typeface="Times New Roman"/>
                <a:cs typeface="Times New Roman"/>
              </a:rPr>
              <a:t>when  </a:t>
            </a:r>
            <a:r>
              <a:rPr dirty="0" sz="2650" spc="140">
                <a:solidFill>
                  <a:srgbClr val="212121"/>
                </a:solidFill>
                <a:latin typeface="Times New Roman"/>
                <a:cs typeface="Times New Roman"/>
              </a:rPr>
              <a:t>they</a:t>
            </a:r>
            <a:r>
              <a:rPr dirty="0" sz="2650" spc="-2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650" spc="125">
                <a:solidFill>
                  <a:srgbClr val="212121"/>
                </a:solidFill>
                <a:latin typeface="Times New Roman"/>
                <a:cs typeface="Times New Roman"/>
              </a:rPr>
              <a:t>could</a:t>
            </a:r>
            <a:r>
              <a:rPr dirty="0" sz="2650" spc="-1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650" spc="95">
                <a:solidFill>
                  <a:srgbClr val="212121"/>
                </a:solidFill>
                <a:latin typeface="Times New Roman"/>
                <a:cs typeface="Times New Roman"/>
              </a:rPr>
              <a:t>only</a:t>
            </a:r>
            <a:r>
              <a:rPr dirty="0" sz="2650" spc="-1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650" spc="125">
                <a:solidFill>
                  <a:srgbClr val="212121"/>
                </a:solidFill>
                <a:latin typeface="Times New Roman"/>
                <a:cs typeface="Times New Roman"/>
              </a:rPr>
              <a:t>elect</a:t>
            </a:r>
            <a:r>
              <a:rPr dirty="0" sz="2650" spc="-1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650" spc="200">
                <a:solidFill>
                  <a:srgbClr val="212121"/>
                </a:solidFill>
                <a:latin typeface="Times New Roman"/>
                <a:cs typeface="Times New Roman"/>
              </a:rPr>
              <a:t>three</a:t>
            </a:r>
            <a:r>
              <a:rPr dirty="0" sz="2650" spc="-1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650" spc="140">
                <a:solidFill>
                  <a:srgbClr val="212121"/>
                </a:solidFill>
                <a:latin typeface="Times New Roman"/>
                <a:cs typeface="Times New Roman"/>
              </a:rPr>
              <a:t>types</a:t>
            </a:r>
            <a:r>
              <a:rPr dirty="0" sz="2650" spc="-1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650" spc="55">
                <a:solidFill>
                  <a:srgbClr val="212121"/>
                </a:solidFill>
                <a:latin typeface="Times New Roman"/>
                <a:cs typeface="Times New Roman"/>
              </a:rPr>
              <a:t>of  </a:t>
            </a:r>
            <a:r>
              <a:rPr dirty="0" sz="2650" spc="150">
                <a:solidFill>
                  <a:srgbClr val="212121"/>
                </a:solidFill>
                <a:latin typeface="Times New Roman"/>
                <a:cs typeface="Times New Roman"/>
              </a:rPr>
              <a:t>information</a:t>
            </a:r>
            <a:r>
              <a:rPr dirty="0" sz="2650" spc="-1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650" spc="155">
                <a:solidFill>
                  <a:srgbClr val="212121"/>
                </a:solidFill>
                <a:latin typeface="Times New Roman"/>
                <a:cs typeface="Times New Roman"/>
              </a:rPr>
              <a:t>to</a:t>
            </a:r>
            <a:r>
              <a:rPr dirty="0" sz="2650" spc="-1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650" spc="190">
                <a:solidFill>
                  <a:srgbClr val="212121"/>
                </a:solidFill>
                <a:latin typeface="Times New Roman"/>
                <a:cs typeface="Times New Roman"/>
              </a:rPr>
              <a:t>start</a:t>
            </a:r>
            <a:r>
              <a:rPr dirty="0" sz="2650" spc="-1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650" spc="135">
                <a:solidFill>
                  <a:srgbClr val="212121"/>
                </a:solidFill>
                <a:latin typeface="Times New Roman"/>
                <a:cs typeface="Times New Roman"/>
              </a:rPr>
              <a:t>a</a:t>
            </a:r>
            <a:r>
              <a:rPr dirty="0" sz="2650" spc="-1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650" spc="175">
                <a:solidFill>
                  <a:srgbClr val="212121"/>
                </a:solidFill>
                <a:latin typeface="Times New Roman"/>
                <a:cs typeface="Times New Roman"/>
              </a:rPr>
              <a:t>search</a:t>
            </a:r>
            <a:endParaRPr sz="26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950">
              <a:latin typeface="Times New Roman"/>
              <a:cs typeface="Times New Roman"/>
            </a:endParaRPr>
          </a:p>
          <a:p>
            <a:pPr marL="12700" marR="5080">
              <a:lnSpc>
                <a:spcPct val="143900"/>
              </a:lnSpc>
            </a:pPr>
            <a:r>
              <a:rPr dirty="0" sz="2650" spc="125">
                <a:solidFill>
                  <a:srgbClr val="212121"/>
                </a:solidFill>
                <a:latin typeface="Times New Roman"/>
                <a:cs typeface="Times New Roman"/>
              </a:rPr>
              <a:t>Some </a:t>
            </a:r>
            <a:r>
              <a:rPr dirty="0" sz="2650" spc="170">
                <a:solidFill>
                  <a:srgbClr val="212121"/>
                </a:solidFill>
                <a:latin typeface="Times New Roman"/>
                <a:cs typeface="Times New Roman"/>
              </a:rPr>
              <a:t>thought </a:t>
            </a:r>
            <a:r>
              <a:rPr dirty="0" sz="2650" spc="140">
                <a:solidFill>
                  <a:srgbClr val="212121"/>
                </a:solidFill>
                <a:latin typeface="Times New Roman"/>
                <a:cs typeface="Times New Roman"/>
              </a:rPr>
              <a:t>colored </a:t>
            </a:r>
            <a:r>
              <a:rPr dirty="0" sz="2650" spc="120">
                <a:solidFill>
                  <a:srgbClr val="212121"/>
                </a:solidFill>
                <a:latin typeface="Times New Roman"/>
                <a:cs typeface="Times New Roman"/>
              </a:rPr>
              <a:t>boxes </a:t>
            </a:r>
            <a:r>
              <a:rPr dirty="0" sz="2650" spc="175">
                <a:solidFill>
                  <a:srgbClr val="212121"/>
                </a:solidFill>
                <a:latin typeface="Times New Roman"/>
                <a:cs typeface="Times New Roman"/>
              </a:rPr>
              <a:t>were  </a:t>
            </a:r>
            <a:r>
              <a:rPr dirty="0" sz="2650" spc="114">
                <a:solidFill>
                  <a:srgbClr val="212121"/>
                </a:solidFill>
                <a:latin typeface="Times New Roman"/>
                <a:cs typeface="Times New Roman"/>
              </a:rPr>
              <a:t>able</a:t>
            </a:r>
            <a:r>
              <a:rPr dirty="0" sz="2650" spc="-1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650" spc="155">
                <a:solidFill>
                  <a:srgbClr val="212121"/>
                </a:solidFill>
                <a:latin typeface="Times New Roman"/>
                <a:cs typeface="Times New Roman"/>
              </a:rPr>
              <a:t>to</a:t>
            </a:r>
            <a:r>
              <a:rPr dirty="0" sz="2650" spc="-1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650" spc="180">
                <a:solidFill>
                  <a:srgbClr val="212121"/>
                </a:solidFill>
                <a:latin typeface="Times New Roman"/>
                <a:cs typeface="Times New Roman"/>
              </a:rPr>
              <a:t>add</a:t>
            </a:r>
            <a:r>
              <a:rPr dirty="0" sz="2650" spc="-1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650" spc="135">
                <a:solidFill>
                  <a:srgbClr val="212121"/>
                </a:solidFill>
                <a:latin typeface="Times New Roman"/>
                <a:cs typeface="Times New Roman"/>
              </a:rPr>
              <a:t>a</a:t>
            </a:r>
            <a:r>
              <a:rPr dirty="0" sz="2650" spc="-1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650" spc="150">
                <a:solidFill>
                  <a:srgbClr val="212121"/>
                </a:solidFill>
                <a:latin typeface="Times New Roman"/>
                <a:cs typeface="Times New Roman"/>
              </a:rPr>
              <a:t>kind</a:t>
            </a:r>
            <a:r>
              <a:rPr dirty="0" sz="2650" spc="-1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650" spc="55">
                <a:solidFill>
                  <a:srgbClr val="212121"/>
                </a:solidFill>
                <a:latin typeface="Times New Roman"/>
                <a:cs typeface="Times New Roman"/>
              </a:rPr>
              <a:t>of</a:t>
            </a:r>
            <a:r>
              <a:rPr dirty="0" sz="2650" spc="-1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650" spc="110">
                <a:solidFill>
                  <a:srgbClr val="212121"/>
                </a:solidFill>
                <a:latin typeface="Times New Roman"/>
                <a:cs typeface="Times New Roman"/>
              </a:rPr>
              <a:t>filter</a:t>
            </a:r>
            <a:r>
              <a:rPr dirty="0" sz="2650" spc="-1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650" spc="200">
                <a:solidFill>
                  <a:srgbClr val="212121"/>
                </a:solidFill>
                <a:latin typeface="Times New Roman"/>
                <a:cs typeface="Times New Roman"/>
              </a:rPr>
              <a:t>or</a:t>
            </a:r>
            <a:r>
              <a:rPr dirty="0" sz="2650" spc="-1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650" spc="185">
                <a:solidFill>
                  <a:srgbClr val="212121"/>
                </a:solidFill>
                <a:latin typeface="Times New Roman"/>
                <a:cs typeface="Times New Roman"/>
              </a:rPr>
              <a:t>sort</a:t>
            </a:r>
            <a:r>
              <a:rPr dirty="0" sz="2650" spc="-1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650" spc="155">
                <a:solidFill>
                  <a:srgbClr val="212121"/>
                </a:solidFill>
                <a:latin typeface="Times New Roman"/>
                <a:cs typeface="Times New Roman"/>
              </a:rPr>
              <a:t>to  </a:t>
            </a:r>
            <a:r>
              <a:rPr dirty="0" sz="2650" spc="175">
                <a:solidFill>
                  <a:srgbClr val="212121"/>
                </a:solidFill>
                <a:latin typeface="Times New Roman"/>
                <a:cs typeface="Times New Roman"/>
              </a:rPr>
              <a:t>their</a:t>
            </a:r>
            <a:r>
              <a:rPr dirty="0" sz="2650" spc="-1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650" spc="145">
                <a:solidFill>
                  <a:srgbClr val="212121"/>
                </a:solidFill>
                <a:latin typeface="Times New Roman"/>
                <a:cs typeface="Times New Roman"/>
              </a:rPr>
              <a:t>search.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8288000" cy="990600"/>
          </a:xfrm>
          <a:custGeom>
            <a:avLst/>
            <a:gdLst/>
            <a:ahLst/>
            <a:cxnLst/>
            <a:rect l="l" t="t" r="r" b="b"/>
            <a:pathLst>
              <a:path w="18288000" h="990600">
                <a:moveTo>
                  <a:pt x="0" y="0"/>
                </a:moveTo>
                <a:lnTo>
                  <a:pt x="18287999" y="0"/>
                </a:lnTo>
                <a:lnTo>
                  <a:pt x="18287999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731375" y="2283725"/>
            <a:ext cx="4813935" cy="118745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7099"/>
              </a:lnSpc>
              <a:spcBef>
                <a:spcPts val="95"/>
              </a:spcBef>
              <a:tabLst>
                <a:tab pos="2927350" algn="l"/>
              </a:tabLst>
            </a:pPr>
            <a:r>
              <a:rPr dirty="0" spc="1195"/>
              <a:t>N</a:t>
            </a:r>
            <a:r>
              <a:rPr dirty="0" spc="-325"/>
              <a:t> </a:t>
            </a:r>
            <a:r>
              <a:rPr dirty="0" spc="780"/>
              <a:t>E</a:t>
            </a:r>
            <a:r>
              <a:rPr dirty="0" spc="-325"/>
              <a:t> </a:t>
            </a:r>
            <a:r>
              <a:rPr dirty="0" spc="780"/>
              <a:t>E</a:t>
            </a:r>
            <a:r>
              <a:rPr dirty="0" spc="-320"/>
              <a:t> </a:t>
            </a:r>
            <a:r>
              <a:rPr dirty="0" spc="1120"/>
              <a:t>D</a:t>
            </a:r>
            <a:r>
              <a:rPr dirty="0" spc="-325"/>
              <a:t> </a:t>
            </a:r>
            <a:r>
              <a:rPr dirty="0" spc="780"/>
              <a:t>E</a:t>
            </a:r>
            <a:r>
              <a:rPr dirty="0" spc="-320"/>
              <a:t> </a:t>
            </a:r>
            <a:r>
              <a:rPr dirty="0" spc="1120"/>
              <a:t>D	</a:t>
            </a:r>
            <a:r>
              <a:rPr dirty="0" spc="1425"/>
              <a:t>M</a:t>
            </a:r>
            <a:r>
              <a:rPr dirty="0" spc="-355"/>
              <a:t> </a:t>
            </a:r>
            <a:r>
              <a:rPr dirty="0" spc="1105"/>
              <a:t>O</a:t>
            </a:r>
            <a:r>
              <a:rPr dirty="0" spc="-355"/>
              <a:t> </a:t>
            </a:r>
            <a:r>
              <a:rPr dirty="0" spc="900"/>
              <a:t>R</a:t>
            </a:r>
            <a:r>
              <a:rPr dirty="0" spc="-355"/>
              <a:t> </a:t>
            </a:r>
            <a:r>
              <a:rPr dirty="0" spc="780"/>
              <a:t>E  </a:t>
            </a:r>
            <a:r>
              <a:rPr dirty="0" spc="605"/>
              <a:t>F</a:t>
            </a:r>
            <a:r>
              <a:rPr dirty="0" spc="-330"/>
              <a:t> </a:t>
            </a:r>
            <a:r>
              <a:rPr dirty="0" spc="445"/>
              <a:t>I</a:t>
            </a:r>
            <a:r>
              <a:rPr dirty="0" spc="-330"/>
              <a:t> </a:t>
            </a:r>
            <a:r>
              <a:rPr dirty="0" spc="595"/>
              <a:t>L</a:t>
            </a:r>
            <a:r>
              <a:rPr dirty="0" spc="-325"/>
              <a:t> </a:t>
            </a:r>
            <a:r>
              <a:rPr dirty="0" spc="625"/>
              <a:t>T</a:t>
            </a:r>
            <a:r>
              <a:rPr dirty="0" spc="-330"/>
              <a:t> </a:t>
            </a:r>
            <a:r>
              <a:rPr dirty="0" spc="780"/>
              <a:t>E</a:t>
            </a:r>
            <a:r>
              <a:rPr dirty="0" spc="-325"/>
              <a:t> </a:t>
            </a:r>
            <a:r>
              <a:rPr dirty="0" spc="900"/>
              <a:t>R</a:t>
            </a:r>
            <a:r>
              <a:rPr dirty="0" spc="-330"/>
              <a:t> </a:t>
            </a:r>
            <a:r>
              <a:rPr dirty="0" spc="445"/>
              <a:t>I</a:t>
            </a:r>
            <a:r>
              <a:rPr dirty="0" spc="-325"/>
              <a:t> </a:t>
            </a:r>
            <a:r>
              <a:rPr dirty="0" spc="1195"/>
              <a:t>N</a:t>
            </a:r>
            <a:r>
              <a:rPr dirty="0" spc="-330"/>
              <a:t> </a:t>
            </a:r>
            <a:r>
              <a:rPr dirty="0" spc="844"/>
              <a:t>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1175" y="457862"/>
            <a:ext cx="1412875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34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6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1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6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8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6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2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6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35">
                <a:solidFill>
                  <a:srgbClr val="FFFFFF"/>
                </a:solidFill>
                <a:latin typeface="Arial"/>
                <a:cs typeface="Arial"/>
              </a:rPr>
              <a:t>H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41636" y="457862"/>
            <a:ext cx="1491615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30580" algn="l"/>
              </a:tabLst>
            </a:pPr>
            <a:r>
              <a:rPr dirty="0" sz="1600" spc="32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6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8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80">
                <a:solidFill>
                  <a:srgbClr val="FFFFFF"/>
                </a:solidFill>
                <a:latin typeface="Arial"/>
                <a:cs typeface="Arial"/>
              </a:rPr>
              <a:t>R	</a:t>
            </a:r>
            <a:r>
              <a:rPr dirty="0" sz="1600" spc="325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16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8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30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020175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731375" y="5547061"/>
            <a:ext cx="5580380" cy="2349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3900"/>
              </a:lnSpc>
              <a:spcBef>
                <a:spcPts val="100"/>
              </a:spcBef>
            </a:pPr>
            <a:r>
              <a:rPr dirty="0" sz="2650" spc="145">
                <a:solidFill>
                  <a:srgbClr val="212121"/>
                </a:solidFill>
                <a:latin typeface="Times New Roman"/>
                <a:cs typeface="Times New Roman"/>
              </a:rPr>
              <a:t>Participants</a:t>
            </a:r>
            <a:r>
              <a:rPr dirty="0" sz="2650" spc="-1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650" spc="85">
                <a:solidFill>
                  <a:srgbClr val="212121"/>
                </a:solidFill>
                <a:latin typeface="Times New Roman"/>
                <a:cs typeface="Times New Roman"/>
              </a:rPr>
              <a:t>felt</a:t>
            </a:r>
            <a:r>
              <a:rPr dirty="0" sz="2650" spc="-1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650" spc="185">
                <a:solidFill>
                  <a:srgbClr val="212121"/>
                </a:solidFill>
                <a:latin typeface="Times New Roman"/>
                <a:cs typeface="Times New Roman"/>
              </a:rPr>
              <a:t>that</a:t>
            </a:r>
            <a:r>
              <a:rPr dirty="0" sz="2650" spc="-1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650" spc="140">
                <a:solidFill>
                  <a:srgbClr val="212121"/>
                </a:solidFill>
                <a:latin typeface="Times New Roman"/>
                <a:cs typeface="Times New Roman"/>
              </a:rPr>
              <a:t>they</a:t>
            </a:r>
            <a:r>
              <a:rPr dirty="0" sz="2650" spc="-1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650" spc="150">
                <a:solidFill>
                  <a:srgbClr val="212121"/>
                </a:solidFill>
                <a:latin typeface="Times New Roman"/>
                <a:cs typeface="Times New Roman"/>
              </a:rPr>
              <a:t>didn't</a:t>
            </a:r>
            <a:r>
              <a:rPr dirty="0" sz="2650" spc="-1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650" spc="114">
                <a:solidFill>
                  <a:srgbClr val="212121"/>
                </a:solidFill>
                <a:latin typeface="Times New Roman"/>
                <a:cs typeface="Times New Roman"/>
              </a:rPr>
              <a:t>have  </a:t>
            </a:r>
            <a:r>
              <a:rPr dirty="0" sz="2650" spc="190">
                <a:solidFill>
                  <a:srgbClr val="212121"/>
                </a:solidFill>
                <a:latin typeface="Times New Roman"/>
                <a:cs typeface="Times New Roman"/>
              </a:rPr>
              <a:t>the </a:t>
            </a:r>
            <a:r>
              <a:rPr dirty="0" sz="2650" spc="150">
                <a:solidFill>
                  <a:srgbClr val="212121"/>
                </a:solidFill>
                <a:latin typeface="Times New Roman"/>
                <a:cs typeface="Times New Roman"/>
              </a:rPr>
              <a:t>information </a:t>
            </a:r>
            <a:r>
              <a:rPr dirty="0" sz="2650" spc="140">
                <a:solidFill>
                  <a:srgbClr val="212121"/>
                </a:solidFill>
                <a:latin typeface="Times New Roman"/>
                <a:cs typeface="Times New Roman"/>
              </a:rPr>
              <a:t>they </a:t>
            </a:r>
            <a:r>
              <a:rPr dirty="0" sz="2650" spc="185">
                <a:solidFill>
                  <a:srgbClr val="212121"/>
                </a:solidFill>
                <a:latin typeface="Times New Roman"/>
                <a:cs typeface="Times New Roman"/>
              </a:rPr>
              <a:t>needed </a:t>
            </a:r>
            <a:r>
              <a:rPr dirty="0" sz="2650" spc="180">
                <a:solidFill>
                  <a:srgbClr val="212121"/>
                </a:solidFill>
                <a:latin typeface="Times New Roman"/>
                <a:cs typeface="Times New Roman"/>
              </a:rPr>
              <a:t>on </a:t>
            </a:r>
            <a:r>
              <a:rPr dirty="0" sz="2650" spc="190">
                <a:solidFill>
                  <a:srgbClr val="212121"/>
                </a:solidFill>
                <a:latin typeface="Times New Roman"/>
                <a:cs typeface="Times New Roman"/>
              </a:rPr>
              <a:t>the  </a:t>
            </a:r>
            <a:r>
              <a:rPr dirty="0" sz="2650" spc="175">
                <a:solidFill>
                  <a:srgbClr val="212121"/>
                </a:solidFill>
                <a:latin typeface="Times New Roman"/>
                <a:cs typeface="Times New Roman"/>
              </a:rPr>
              <a:t>search </a:t>
            </a:r>
            <a:r>
              <a:rPr dirty="0" sz="2650" spc="140">
                <a:solidFill>
                  <a:srgbClr val="212121"/>
                </a:solidFill>
                <a:latin typeface="Times New Roman"/>
                <a:cs typeface="Times New Roman"/>
              </a:rPr>
              <a:t>page </a:t>
            </a:r>
            <a:r>
              <a:rPr dirty="0" sz="2650" spc="155">
                <a:solidFill>
                  <a:srgbClr val="212121"/>
                </a:solidFill>
                <a:latin typeface="Times New Roman"/>
                <a:cs typeface="Times New Roman"/>
              </a:rPr>
              <a:t>to </a:t>
            </a:r>
            <a:r>
              <a:rPr dirty="0" sz="2650" spc="125">
                <a:solidFill>
                  <a:srgbClr val="212121"/>
                </a:solidFill>
                <a:latin typeface="Times New Roman"/>
                <a:cs typeface="Times New Roman"/>
              </a:rPr>
              <a:t>select </a:t>
            </a:r>
            <a:r>
              <a:rPr dirty="0" sz="2650" spc="135">
                <a:solidFill>
                  <a:srgbClr val="212121"/>
                </a:solidFill>
                <a:latin typeface="Times New Roman"/>
                <a:cs typeface="Times New Roman"/>
              </a:rPr>
              <a:t>a </a:t>
            </a:r>
            <a:r>
              <a:rPr dirty="0" sz="2650" spc="80">
                <a:solidFill>
                  <a:srgbClr val="212121"/>
                </a:solidFill>
                <a:latin typeface="Times New Roman"/>
                <a:cs typeface="Times New Roman"/>
              </a:rPr>
              <a:t>job </a:t>
            </a:r>
            <a:r>
              <a:rPr dirty="0" sz="2650" spc="155">
                <a:solidFill>
                  <a:srgbClr val="212121"/>
                </a:solidFill>
                <a:latin typeface="Times New Roman"/>
                <a:cs typeface="Times New Roman"/>
              </a:rPr>
              <a:t>to </a:t>
            </a:r>
            <a:r>
              <a:rPr dirty="0" sz="2650" spc="110">
                <a:solidFill>
                  <a:srgbClr val="212121"/>
                </a:solidFill>
                <a:latin typeface="Times New Roman"/>
                <a:cs typeface="Times New Roman"/>
              </a:rPr>
              <a:t>apply  </a:t>
            </a:r>
            <a:r>
              <a:rPr dirty="0" sz="2650" spc="100">
                <a:solidFill>
                  <a:srgbClr val="212121"/>
                </a:solidFill>
                <a:latin typeface="Times New Roman"/>
                <a:cs typeface="Times New Roman"/>
              </a:rPr>
              <a:t>to.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8288000" cy="990600"/>
          </a:xfrm>
          <a:custGeom>
            <a:avLst/>
            <a:gdLst/>
            <a:ahLst/>
            <a:cxnLst/>
            <a:rect l="l" t="t" r="r" b="b"/>
            <a:pathLst>
              <a:path w="18288000" h="990600">
                <a:moveTo>
                  <a:pt x="0" y="0"/>
                </a:moveTo>
                <a:lnTo>
                  <a:pt x="18287999" y="0"/>
                </a:lnTo>
                <a:lnTo>
                  <a:pt x="18287999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740900" y="3176949"/>
            <a:ext cx="2739390" cy="48514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1425"/>
              <a:t>M</a:t>
            </a:r>
            <a:r>
              <a:rPr dirty="0" spc="-340"/>
              <a:t> </a:t>
            </a:r>
            <a:r>
              <a:rPr dirty="0" spc="445"/>
              <a:t>I</a:t>
            </a:r>
            <a:r>
              <a:rPr dirty="0" spc="-340"/>
              <a:t> </a:t>
            </a:r>
            <a:r>
              <a:rPr dirty="0" spc="635"/>
              <a:t>S</a:t>
            </a:r>
            <a:r>
              <a:rPr dirty="0" spc="-335"/>
              <a:t> </a:t>
            </a:r>
            <a:r>
              <a:rPr dirty="0" spc="635"/>
              <a:t>S</a:t>
            </a:r>
            <a:r>
              <a:rPr dirty="0" spc="-340"/>
              <a:t> </a:t>
            </a:r>
            <a:r>
              <a:rPr dirty="0" spc="445"/>
              <a:t>I</a:t>
            </a:r>
            <a:r>
              <a:rPr dirty="0" spc="-335"/>
              <a:t> </a:t>
            </a:r>
            <a:r>
              <a:rPr dirty="0" spc="1195"/>
              <a:t>N</a:t>
            </a:r>
            <a:r>
              <a:rPr dirty="0" spc="-340"/>
              <a:t> </a:t>
            </a:r>
            <a:r>
              <a:rPr dirty="0" spc="844"/>
              <a:t>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740900" y="3757974"/>
            <a:ext cx="4633595" cy="4851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000" spc="445">
                <a:latin typeface="Arial"/>
                <a:cs typeface="Arial"/>
              </a:rPr>
              <a:t>I</a:t>
            </a:r>
            <a:r>
              <a:rPr dirty="0" sz="3000" spc="-335">
                <a:latin typeface="Arial"/>
                <a:cs typeface="Arial"/>
              </a:rPr>
              <a:t> </a:t>
            </a:r>
            <a:r>
              <a:rPr dirty="0" sz="3000" spc="1195">
                <a:latin typeface="Arial"/>
                <a:cs typeface="Arial"/>
              </a:rPr>
              <a:t>N</a:t>
            </a:r>
            <a:r>
              <a:rPr dirty="0" sz="3000" spc="-335">
                <a:latin typeface="Arial"/>
                <a:cs typeface="Arial"/>
              </a:rPr>
              <a:t> </a:t>
            </a:r>
            <a:r>
              <a:rPr dirty="0" sz="3000" spc="605">
                <a:latin typeface="Arial"/>
                <a:cs typeface="Arial"/>
              </a:rPr>
              <a:t>F</a:t>
            </a:r>
            <a:r>
              <a:rPr dirty="0" sz="3000" spc="-330">
                <a:latin typeface="Arial"/>
                <a:cs typeface="Arial"/>
              </a:rPr>
              <a:t> </a:t>
            </a:r>
            <a:r>
              <a:rPr dirty="0" sz="3000" spc="1105">
                <a:latin typeface="Arial"/>
                <a:cs typeface="Arial"/>
              </a:rPr>
              <a:t>O</a:t>
            </a:r>
            <a:r>
              <a:rPr dirty="0" sz="3000" spc="-335">
                <a:latin typeface="Arial"/>
                <a:cs typeface="Arial"/>
              </a:rPr>
              <a:t> </a:t>
            </a:r>
            <a:r>
              <a:rPr dirty="0" sz="3000" spc="900">
                <a:latin typeface="Arial"/>
                <a:cs typeface="Arial"/>
              </a:rPr>
              <a:t>R</a:t>
            </a:r>
            <a:r>
              <a:rPr dirty="0" sz="3000" spc="-330">
                <a:latin typeface="Arial"/>
                <a:cs typeface="Arial"/>
              </a:rPr>
              <a:t> </a:t>
            </a:r>
            <a:r>
              <a:rPr dirty="0" sz="3000" spc="1425">
                <a:latin typeface="Arial"/>
                <a:cs typeface="Arial"/>
              </a:rPr>
              <a:t>M</a:t>
            </a:r>
            <a:r>
              <a:rPr dirty="0" sz="3000" spc="-335">
                <a:latin typeface="Arial"/>
                <a:cs typeface="Arial"/>
              </a:rPr>
              <a:t> </a:t>
            </a:r>
            <a:r>
              <a:rPr dirty="0" sz="3000" spc="1130">
                <a:latin typeface="Arial"/>
                <a:cs typeface="Arial"/>
              </a:rPr>
              <a:t>A</a:t>
            </a:r>
            <a:r>
              <a:rPr dirty="0" sz="3000" spc="-335">
                <a:latin typeface="Arial"/>
                <a:cs typeface="Arial"/>
              </a:rPr>
              <a:t> </a:t>
            </a:r>
            <a:r>
              <a:rPr dirty="0" sz="3000" spc="625">
                <a:latin typeface="Arial"/>
                <a:cs typeface="Arial"/>
              </a:rPr>
              <a:t>T</a:t>
            </a:r>
            <a:r>
              <a:rPr dirty="0" sz="3000" spc="-330">
                <a:latin typeface="Arial"/>
                <a:cs typeface="Arial"/>
              </a:rPr>
              <a:t> </a:t>
            </a:r>
            <a:r>
              <a:rPr dirty="0" sz="3000" spc="445">
                <a:latin typeface="Arial"/>
                <a:cs typeface="Arial"/>
              </a:rPr>
              <a:t>I</a:t>
            </a:r>
            <a:r>
              <a:rPr dirty="0" sz="3000" spc="-335">
                <a:latin typeface="Arial"/>
                <a:cs typeface="Arial"/>
              </a:rPr>
              <a:t> </a:t>
            </a:r>
            <a:r>
              <a:rPr dirty="0" sz="3000" spc="1105">
                <a:latin typeface="Arial"/>
                <a:cs typeface="Arial"/>
              </a:rPr>
              <a:t>O</a:t>
            </a:r>
            <a:r>
              <a:rPr dirty="0" sz="3000" spc="-330">
                <a:latin typeface="Arial"/>
                <a:cs typeface="Arial"/>
              </a:rPr>
              <a:t> </a:t>
            </a:r>
            <a:r>
              <a:rPr dirty="0" sz="3000" spc="1195">
                <a:latin typeface="Arial"/>
                <a:cs typeface="Arial"/>
              </a:rPr>
              <a:t>N</a:t>
            </a:r>
            <a:endParaRPr sz="3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1175" y="457862"/>
            <a:ext cx="1412875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34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6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1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6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8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6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2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6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35">
                <a:solidFill>
                  <a:srgbClr val="FFFFFF"/>
                </a:solidFill>
                <a:latin typeface="Arial"/>
                <a:cs typeface="Arial"/>
              </a:rPr>
              <a:t>H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41636" y="457862"/>
            <a:ext cx="1491615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30580" algn="l"/>
              </a:tabLst>
            </a:pPr>
            <a:r>
              <a:rPr dirty="0" sz="1600" spc="32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6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8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80">
                <a:solidFill>
                  <a:srgbClr val="FFFFFF"/>
                </a:solidFill>
                <a:latin typeface="Arial"/>
                <a:cs typeface="Arial"/>
              </a:rPr>
              <a:t>R	</a:t>
            </a:r>
            <a:r>
              <a:rPr dirty="0" sz="1600" spc="325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16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8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30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2020" y="8242082"/>
            <a:ext cx="3676650" cy="1790700"/>
          </a:xfrm>
          <a:custGeom>
            <a:avLst/>
            <a:gdLst/>
            <a:ahLst/>
            <a:cxnLst/>
            <a:rect l="l" t="t" r="r" b="b"/>
            <a:pathLst>
              <a:path w="3676650" h="1790700">
                <a:moveTo>
                  <a:pt x="2148570" y="12699"/>
                </a:moveTo>
                <a:lnTo>
                  <a:pt x="1527888" y="12699"/>
                </a:lnTo>
                <a:lnTo>
                  <a:pt x="1588748" y="0"/>
                </a:lnTo>
                <a:lnTo>
                  <a:pt x="2087711" y="0"/>
                </a:lnTo>
                <a:lnTo>
                  <a:pt x="2148570" y="12699"/>
                </a:lnTo>
                <a:close/>
              </a:path>
              <a:path w="3676650" h="1790700">
                <a:moveTo>
                  <a:pt x="2384941" y="38099"/>
                </a:moveTo>
                <a:lnTo>
                  <a:pt x="1291517" y="38099"/>
                </a:lnTo>
                <a:lnTo>
                  <a:pt x="1408221" y="12699"/>
                </a:lnTo>
                <a:lnTo>
                  <a:pt x="2268238" y="12699"/>
                </a:lnTo>
                <a:lnTo>
                  <a:pt x="2384941" y="38099"/>
                </a:lnTo>
                <a:close/>
              </a:path>
              <a:path w="3676650" h="1790700">
                <a:moveTo>
                  <a:pt x="2384941" y="1752599"/>
                </a:moveTo>
                <a:lnTo>
                  <a:pt x="1291517" y="1752599"/>
                </a:lnTo>
                <a:lnTo>
                  <a:pt x="1014521" y="1689099"/>
                </a:lnTo>
                <a:lnTo>
                  <a:pt x="810364" y="1638299"/>
                </a:lnTo>
                <a:lnTo>
                  <a:pt x="762032" y="1612899"/>
                </a:lnTo>
                <a:lnTo>
                  <a:pt x="668856" y="1587499"/>
                </a:lnTo>
                <a:lnTo>
                  <a:pt x="624081" y="1562099"/>
                </a:lnTo>
                <a:lnTo>
                  <a:pt x="580559" y="1549399"/>
                </a:lnTo>
                <a:lnTo>
                  <a:pt x="538325" y="1523999"/>
                </a:lnTo>
                <a:lnTo>
                  <a:pt x="497413" y="1498599"/>
                </a:lnTo>
                <a:lnTo>
                  <a:pt x="457858" y="1485899"/>
                </a:lnTo>
                <a:lnTo>
                  <a:pt x="419693" y="1460499"/>
                </a:lnTo>
                <a:lnTo>
                  <a:pt x="382953" y="1435099"/>
                </a:lnTo>
                <a:lnTo>
                  <a:pt x="347672" y="1409699"/>
                </a:lnTo>
                <a:lnTo>
                  <a:pt x="313884" y="1396999"/>
                </a:lnTo>
                <a:lnTo>
                  <a:pt x="281624" y="1371599"/>
                </a:lnTo>
                <a:lnTo>
                  <a:pt x="250925" y="1346199"/>
                </a:lnTo>
                <a:lnTo>
                  <a:pt x="221821" y="1320799"/>
                </a:lnTo>
                <a:lnTo>
                  <a:pt x="168538" y="1269999"/>
                </a:lnTo>
                <a:lnTo>
                  <a:pt x="122048" y="1206499"/>
                </a:lnTo>
                <a:lnTo>
                  <a:pt x="101436" y="1181099"/>
                </a:lnTo>
                <a:lnTo>
                  <a:pt x="82625" y="1155699"/>
                </a:lnTo>
                <a:lnTo>
                  <a:pt x="65648" y="1130299"/>
                </a:lnTo>
                <a:lnTo>
                  <a:pt x="50541" y="1104899"/>
                </a:lnTo>
                <a:lnTo>
                  <a:pt x="37337" y="1066799"/>
                </a:lnTo>
                <a:lnTo>
                  <a:pt x="26071" y="1041399"/>
                </a:lnTo>
                <a:lnTo>
                  <a:pt x="16776" y="1015999"/>
                </a:lnTo>
                <a:lnTo>
                  <a:pt x="9488" y="977899"/>
                </a:lnTo>
                <a:lnTo>
                  <a:pt x="4239" y="952499"/>
                </a:lnTo>
                <a:lnTo>
                  <a:pt x="1065" y="927099"/>
                </a:lnTo>
                <a:lnTo>
                  <a:pt x="0" y="888999"/>
                </a:lnTo>
                <a:lnTo>
                  <a:pt x="1065" y="863599"/>
                </a:lnTo>
                <a:lnTo>
                  <a:pt x="4239" y="825499"/>
                </a:lnTo>
                <a:lnTo>
                  <a:pt x="9488" y="800099"/>
                </a:lnTo>
                <a:lnTo>
                  <a:pt x="16776" y="774699"/>
                </a:lnTo>
                <a:lnTo>
                  <a:pt x="26071" y="736599"/>
                </a:lnTo>
                <a:lnTo>
                  <a:pt x="37337" y="711199"/>
                </a:lnTo>
                <a:lnTo>
                  <a:pt x="50541" y="685799"/>
                </a:lnTo>
                <a:lnTo>
                  <a:pt x="65648" y="647699"/>
                </a:lnTo>
                <a:lnTo>
                  <a:pt x="101436" y="596899"/>
                </a:lnTo>
                <a:lnTo>
                  <a:pt x="144427" y="546099"/>
                </a:lnTo>
                <a:lnTo>
                  <a:pt x="194348" y="495299"/>
                </a:lnTo>
                <a:lnTo>
                  <a:pt x="221821" y="457199"/>
                </a:lnTo>
                <a:lnTo>
                  <a:pt x="250925" y="431799"/>
                </a:lnTo>
                <a:lnTo>
                  <a:pt x="281624" y="419099"/>
                </a:lnTo>
                <a:lnTo>
                  <a:pt x="313884" y="393699"/>
                </a:lnTo>
                <a:lnTo>
                  <a:pt x="347672" y="368299"/>
                </a:lnTo>
                <a:lnTo>
                  <a:pt x="382953" y="342899"/>
                </a:lnTo>
                <a:lnTo>
                  <a:pt x="419693" y="317499"/>
                </a:lnTo>
                <a:lnTo>
                  <a:pt x="457858" y="292099"/>
                </a:lnTo>
                <a:lnTo>
                  <a:pt x="497413" y="279399"/>
                </a:lnTo>
                <a:lnTo>
                  <a:pt x="538325" y="253999"/>
                </a:lnTo>
                <a:lnTo>
                  <a:pt x="580559" y="241299"/>
                </a:lnTo>
                <a:lnTo>
                  <a:pt x="624081" y="215899"/>
                </a:lnTo>
                <a:lnTo>
                  <a:pt x="668856" y="203199"/>
                </a:lnTo>
                <a:lnTo>
                  <a:pt x="714852" y="177799"/>
                </a:lnTo>
                <a:lnTo>
                  <a:pt x="810364" y="152399"/>
                </a:lnTo>
                <a:lnTo>
                  <a:pt x="859813" y="126999"/>
                </a:lnTo>
                <a:lnTo>
                  <a:pt x="1014521" y="88899"/>
                </a:lnTo>
                <a:lnTo>
                  <a:pt x="1234363" y="38099"/>
                </a:lnTo>
                <a:lnTo>
                  <a:pt x="2442096" y="38099"/>
                </a:lnTo>
                <a:lnTo>
                  <a:pt x="2661938" y="88899"/>
                </a:lnTo>
                <a:lnTo>
                  <a:pt x="2714533" y="101599"/>
                </a:lnTo>
                <a:lnTo>
                  <a:pt x="1684731" y="101599"/>
                </a:lnTo>
                <a:lnTo>
                  <a:pt x="1634075" y="114299"/>
                </a:lnTo>
                <a:lnTo>
                  <a:pt x="1533606" y="114299"/>
                </a:lnTo>
                <a:lnTo>
                  <a:pt x="1483819" y="126999"/>
                </a:lnTo>
                <a:lnTo>
                  <a:pt x="1385202" y="126999"/>
                </a:lnTo>
                <a:lnTo>
                  <a:pt x="1287948" y="152399"/>
                </a:lnTo>
                <a:lnTo>
                  <a:pt x="1239865" y="152399"/>
                </a:lnTo>
                <a:lnTo>
                  <a:pt x="1144849" y="177799"/>
                </a:lnTo>
                <a:lnTo>
                  <a:pt x="1092908" y="177799"/>
                </a:lnTo>
                <a:lnTo>
                  <a:pt x="942644" y="215899"/>
                </a:lnTo>
                <a:lnTo>
                  <a:pt x="894486" y="241299"/>
                </a:lnTo>
                <a:lnTo>
                  <a:pt x="756125" y="279399"/>
                </a:lnTo>
                <a:lnTo>
                  <a:pt x="712118" y="304799"/>
                </a:lnTo>
                <a:lnTo>
                  <a:pt x="627414" y="330199"/>
                </a:lnTo>
                <a:lnTo>
                  <a:pt x="586762" y="355599"/>
                </a:lnTo>
                <a:lnTo>
                  <a:pt x="536863" y="380999"/>
                </a:lnTo>
                <a:lnTo>
                  <a:pt x="489204" y="406399"/>
                </a:lnTo>
                <a:lnTo>
                  <a:pt x="443898" y="431799"/>
                </a:lnTo>
                <a:lnTo>
                  <a:pt x="401061" y="457199"/>
                </a:lnTo>
                <a:lnTo>
                  <a:pt x="360809" y="495299"/>
                </a:lnTo>
                <a:lnTo>
                  <a:pt x="323256" y="520699"/>
                </a:lnTo>
                <a:lnTo>
                  <a:pt x="288516" y="546099"/>
                </a:lnTo>
                <a:lnTo>
                  <a:pt x="256706" y="584199"/>
                </a:lnTo>
                <a:lnTo>
                  <a:pt x="227940" y="609599"/>
                </a:lnTo>
                <a:lnTo>
                  <a:pt x="192163" y="660399"/>
                </a:lnTo>
                <a:lnTo>
                  <a:pt x="162799" y="698499"/>
                </a:lnTo>
                <a:lnTo>
                  <a:pt x="139889" y="749299"/>
                </a:lnTo>
                <a:lnTo>
                  <a:pt x="123474" y="800099"/>
                </a:lnTo>
                <a:lnTo>
                  <a:pt x="113595" y="838199"/>
                </a:lnTo>
                <a:lnTo>
                  <a:pt x="110293" y="888999"/>
                </a:lnTo>
                <a:lnTo>
                  <a:pt x="113595" y="939799"/>
                </a:lnTo>
                <a:lnTo>
                  <a:pt x="123474" y="990599"/>
                </a:lnTo>
                <a:lnTo>
                  <a:pt x="139889" y="1028699"/>
                </a:lnTo>
                <a:lnTo>
                  <a:pt x="162799" y="1079499"/>
                </a:lnTo>
                <a:lnTo>
                  <a:pt x="192163" y="1117599"/>
                </a:lnTo>
                <a:lnTo>
                  <a:pt x="227940" y="1168399"/>
                </a:lnTo>
                <a:lnTo>
                  <a:pt x="256706" y="1193799"/>
                </a:lnTo>
                <a:lnTo>
                  <a:pt x="288516" y="1231899"/>
                </a:lnTo>
                <a:lnTo>
                  <a:pt x="323256" y="1257299"/>
                </a:lnTo>
                <a:lnTo>
                  <a:pt x="360809" y="1295399"/>
                </a:lnTo>
                <a:lnTo>
                  <a:pt x="401061" y="1320799"/>
                </a:lnTo>
                <a:lnTo>
                  <a:pt x="443898" y="1346199"/>
                </a:lnTo>
                <a:lnTo>
                  <a:pt x="489204" y="1371599"/>
                </a:lnTo>
                <a:lnTo>
                  <a:pt x="536863" y="1396999"/>
                </a:lnTo>
                <a:lnTo>
                  <a:pt x="586762" y="1422399"/>
                </a:lnTo>
                <a:lnTo>
                  <a:pt x="627414" y="1447799"/>
                </a:lnTo>
                <a:lnTo>
                  <a:pt x="669207" y="1460499"/>
                </a:lnTo>
                <a:lnTo>
                  <a:pt x="712118" y="1485899"/>
                </a:lnTo>
                <a:lnTo>
                  <a:pt x="801203" y="1511299"/>
                </a:lnTo>
                <a:lnTo>
                  <a:pt x="847332" y="1536699"/>
                </a:lnTo>
                <a:lnTo>
                  <a:pt x="991782" y="1574799"/>
                </a:lnTo>
                <a:lnTo>
                  <a:pt x="1144849" y="1612899"/>
                </a:lnTo>
                <a:lnTo>
                  <a:pt x="1192150" y="1612899"/>
                </a:lnTo>
                <a:lnTo>
                  <a:pt x="1287868" y="1638299"/>
                </a:lnTo>
                <a:lnTo>
                  <a:pt x="1336269" y="1638299"/>
                </a:lnTo>
                <a:lnTo>
                  <a:pt x="1385021" y="1650999"/>
                </a:lnTo>
                <a:lnTo>
                  <a:pt x="1434115" y="1650999"/>
                </a:lnTo>
                <a:lnTo>
                  <a:pt x="1483543" y="1663699"/>
                </a:lnTo>
                <a:lnTo>
                  <a:pt x="1583371" y="1663699"/>
                </a:lnTo>
                <a:lnTo>
                  <a:pt x="1633754" y="1676399"/>
                </a:lnTo>
                <a:lnTo>
                  <a:pt x="2714533" y="1676399"/>
                </a:lnTo>
                <a:lnTo>
                  <a:pt x="2442096" y="1739899"/>
                </a:lnTo>
                <a:lnTo>
                  <a:pt x="2384941" y="1752599"/>
                </a:lnTo>
                <a:close/>
              </a:path>
              <a:path w="3676650" h="1790700">
                <a:moveTo>
                  <a:pt x="2714533" y="1676399"/>
                </a:moveTo>
                <a:lnTo>
                  <a:pt x="2042833" y="1676399"/>
                </a:lnTo>
                <a:lnTo>
                  <a:pt x="2093269" y="1663699"/>
                </a:lnTo>
                <a:lnTo>
                  <a:pt x="2193191" y="1663699"/>
                </a:lnTo>
                <a:lnTo>
                  <a:pt x="2242653" y="1650999"/>
                </a:lnTo>
                <a:lnTo>
                  <a:pt x="2291763" y="1650999"/>
                </a:lnTo>
                <a:lnTo>
                  <a:pt x="2340511" y="1638299"/>
                </a:lnTo>
                <a:lnTo>
                  <a:pt x="2388882" y="1638299"/>
                </a:lnTo>
                <a:lnTo>
                  <a:pt x="2484444" y="1612899"/>
                </a:lnTo>
                <a:lnTo>
                  <a:pt x="2531610" y="1612899"/>
                </a:lnTo>
                <a:lnTo>
                  <a:pt x="2684677" y="1574799"/>
                </a:lnTo>
                <a:lnTo>
                  <a:pt x="2829127" y="1536699"/>
                </a:lnTo>
                <a:lnTo>
                  <a:pt x="2875255" y="1511299"/>
                </a:lnTo>
                <a:lnTo>
                  <a:pt x="2964340" y="1485899"/>
                </a:lnTo>
                <a:lnTo>
                  <a:pt x="3007252" y="1460499"/>
                </a:lnTo>
                <a:lnTo>
                  <a:pt x="3049044" y="1447799"/>
                </a:lnTo>
                <a:lnTo>
                  <a:pt x="3089696" y="1422399"/>
                </a:lnTo>
                <a:lnTo>
                  <a:pt x="3139595" y="1396999"/>
                </a:lnTo>
                <a:lnTo>
                  <a:pt x="3187255" y="1371599"/>
                </a:lnTo>
                <a:lnTo>
                  <a:pt x="3232561" y="1346199"/>
                </a:lnTo>
                <a:lnTo>
                  <a:pt x="3275397" y="1320799"/>
                </a:lnTo>
                <a:lnTo>
                  <a:pt x="3315650" y="1295399"/>
                </a:lnTo>
                <a:lnTo>
                  <a:pt x="3353203" y="1257299"/>
                </a:lnTo>
                <a:lnTo>
                  <a:pt x="3387942" y="1231899"/>
                </a:lnTo>
                <a:lnTo>
                  <a:pt x="3419752" y="1193799"/>
                </a:lnTo>
                <a:lnTo>
                  <a:pt x="3448519" y="1168399"/>
                </a:lnTo>
                <a:lnTo>
                  <a:pt x="3484296" y="1117599"/>
                </a:lnTo>
                <a:lnTo>
                  <a:pt x="3513660" y="1079499"/>
                </a:lnTo>
                <a:lnTo>
                  <a:pt x="3536570" y="1028699"/>
                </a:lnTo>
                <a:lnTo>
                  <a:pt x="3552985" y="990599"/>
                </a:lnTo>
                <a:lnTo>
                  <a:pt x="3562863" y="939799"/>
                </a:lnTo>
                <a:lnTo>
                  <a:pt x="3566165" y="888999"/>
                </a:lnTo>
                <a:lnTo>
                  <a:pt x="3562863" y="838199"/>
                </a:lnTo>
                <a:lnTo>
                  <a:pt x="3552985" y="800099"/>
                </a:lnTo>
                <a:lnTo>
                  <a:pt x="3536570" y="749299"/>
                </a:lnTo>
                <a:lnTo>
                  <a:pt x="3513660" y="698499"/>
                </a:lnTo>
                <a:lnTo>
                  <a:pt x="3484296" y="660399"/>
                </a:lnTo>
                <a:lnTo>
                  <a:pt x="3448519" y="609599"/>
                </a:lnTo>
                <a:lnTo>
                  <a:pt x="3419752" y="584199"/>
                </a:lnTo>
                <a:lnTo>
                  <a:pt x="3387942" y="546099"/>
                </a:lnTo>
                <a:lnTo>
                  <a:pt x="3353203" y="520699"/>
                </a:lnTo>
                <a:lnTo>
                  <a:pt x="3315650" y="495299"/>
                </a:lnTo>
                <a:lnTo>
                  <a:pt x="3275397" y="457199"/>
                </a:lnTo>
                <a:lnTo>
                  <a:pt x="3232561" y="431799"/>
                </a:lnTo>
                <a:lnTo>
                  <a:pt x="3187255" y="406399"/>
                </a:lnTo>
                <a:lnTo>
                  <a:pt x="3139595" y="380999"/>
                </a:lnTo>
                <a:lnTo>
                  <a:pt x="3089696" y="355599"/>
                </a:lnTo>
                <a:lnTo>
                  <a:pt x="3049044" y="330199"/>
                </a:lnTo>
                <a:lnTo>
                  <a:pt x="2964340" y="304799"/>
                </a:lnTo>
                <a:lnTo>
                  <a:pt x="2920334" y="279399"/>
                </a:lnTo>
                <a:lnTo>
                  <a:pt x="2781973" y="241299"/>
                </a:lnTo>
                <a:lnTo>
                  <a:pt x="2733815" y="215899"/>
                </a:lnTo>
                <a:lnTo>
                  <a:pt x="2583551" y="177799"/>
                </a:lnTo>
                <a:lnTo>
                  <a:pt x="2531610" y="177799"/>
                </a:lnTo>
                <a:lnTo>
                  <a:pt x="2388511" y="139699"/>
                </a:lnTo>
                <a:lnTo>
                  <a:pt x="2340061" y="139699"/>
                </a:lnTo>
                <a:lnTo>
                  <a:pt x="2291257" y="126999"/>
                </a:lnTo>
                <a:lnTo>
                  <a:pt x="2192640" y="126999"/>
                </a:lnTo>
                <a:lnTo>
                  <a:pt x="2142852" y="114299"/>
                </a:lnTo>
                <a:lnTo>
                  <a:pt x="2042383" y="114299"/>
                </a:lnTo>
                <a:lnTo>
                  <a:pt x="1991727" y="101599"/>
                </a:lnTo>
                <a:lnTo>
                  <a:pt x="2714533" y="101599"/>
                </a:lnTo>
                <a:lnTo>
                  <a:pt x="2816645" y="126999"/>
                </a:lnTo>
                <a:lnTo>
                  <a:pt x="2866094" y="152399"/>
                </a:lnTo>
                <a:lnTo>
                  <a:pt x="2961607" y="177799"/>
                </a:lnTo>
                <a:lnTo>
                  <a:pt x="3007602" y="203199"/>
                </a:lnTo>
                <a:lnTo>
                  <a:pt x="3052378" y="215899"/>
                </a:lnTo>
                <a:lnTo>
                  <a:pt x="3095900" y="241299"/>
                </a:lnTo>
                <a:lnTo>
                  <a:pt x="3138133" y="253999"/>
                </a:lnTo>
                <a:lnTo>
                  <a:pt x="3179045" y="279399"/>
                </a:lnTo>
                <a:lnTo>
                  <a:pt x="3218600" y="292099"/>
                </a:lnTo>
                <a:lnTo>
                  <a:pt x="3256765" y="317499"/>
                </a:lnTo>
                <a:lnTo>
                  <a:pt x="3293505" y="342899"/>
                </a:lnTo>
                <a:lnTo>
                  <a:pt x="3328786" y="368299"/>
                </a:lnTo>
                <a:lnTo>
                  <a:pt x="3362574" y="393699"/>
                </a:lnTo>
                <a:lnTo>
                  <a:pt x="3394835" y="419099"/>
                </a:lnTo>
                <a:lnTo>
                  <a:pt x="3425534" y="431799"/>
                </a:lnTo>
                <a:lnTo>
                  <a:pt x="3454637" y="457199"/>
                </a:lnTo>
                <a:lnTo>
                  <a:pt x="3482111" y="495299"/>
                </a:lnTo>
                <a:lnTo>
                  <a:pt x="3507920" y="520699"/>
                </a:lnTo>
                <a:lnTo>
                  <a:pt x="3554410" y="571499"/>
                </a:lnTo>
                <a:lnTo>
                  <a:pt x="3593834" y="622299"/>
                </a:lnTo>
                <a:lnTo>
                  <a:pt x="3625918" y="685799"/>
                </a:lnTo>
                <a:lnTo>
                  <a:pt x="3639121" y="711199"/>
                </a:lnTo>
                <a:lnTo>
                  <a:pt x="3650388" y="736599"/>
                </a:lnTo>
                <a:lnTo>
                  <a:pt x="3659682" y="774699"/>
                </a:lnTo>
                <a:lnTo>
                  <a:pt x="3666971" y="800099"/>
                </a:lnTo>
                <a:lnTo>
                  <a:pt x="3672219" y="825499"/>
                </a:lnTo>
                <a:lnTo>
                  <a:pt x="3675393" y="863599"/>
                </a:lnTo>
                <a:lnTo>
                  <a:pt x="3676459" y="888999"/>
                </a:lnTo>
                <a:lnTo>
                  <a:pt x="3675393" y="927099"/>
                </a:lnTo>
                <a:lnTo>
                  <a:pt x="3672219" y="952499"/>
                </a:lnTo>
                <a:lnTo>
                  <a:pt x="3666971" y="977899"/>
                </a:lnTo>
                <a:lnTo>
                  <a:pt x="3659682" y="1015999"/>
                </a:lnTo>
                <a:lnTo>
                  <a:pt x="3650388" y="1041399"/>
                </a:lnTo>
                <a:lnTo>
                  <a:pt x="3639121" y="1066799"/>
                </a:lnTo>
                <a:lnTo>
                  <a:pt x="3625918" y="1104899"/>
                </a:lnTo>
                <a:lnTo>
                  <a:pt x="3610810" y="1130299"/>
                </a:lnTo>
                <a:lnTo>
                  <a:pt x="3593834" y="1155699"/>
                </a:lnTo>
                <a:lnTo>
                  <a:pt x="3575023" y="1181099"/>
                </a:lnTo>
                <a:lnTo>
                  <a:pt x="3554410" y="1219199"/>
                </a:lnTo>
                <a:lnTo>
                  <a:pt x="3507920" y="1269999"/>
                </a:lnTo>
                <a:lnTo>
                  <a:pt x="3454637" y="1320799"/>
                </a:lnTo>
                <a:lnTo>
                  <a:pt x="3425534" y="1346199"/>
                </a:lnTo>
                <a:lnTo>
                  <a:pt x="3394835" y="1371599"/>
                </a:lnTo>
                <a:lnTo>
                  <a:pt x="3362574" y="1396999"/>
                </a:lnTo>
                <a:lnTo>
                  <a:pt x="3328786" y="1422399"/>
                </a:lnTo>
                <a:lnTo>
                  <a:pt x="3293505" y="1435099"/>
                </a:lnTo>
                <a:lnTo>
                  <a:pt x="3256765" y="1460499"/>
                </a:lnTo>
                <a:lnTo>
                  <a:pt x="3218600" y="1485899"/>
                </a:lnTo>
                <a:lnTo>
                  <a:pt x="3179045" y="1498599"/>
                </a:lnTo>
                <a:lnTo>
                  <a:pt x="3138133" y="1523999"/>
                </a:lnTo>
                <a:lnTo>
                  <a:pt x="3095900" y="1549399"/>
                </a:lnTo>
                <a:lnTo>
                  <a:pt x="3052378" y="1562099"/>
                </a:lnTo>
                <a:lnTo>
                  <a:pt x="3007602" y="1587499"/>
                </a:lnTo>
                <a:lnTo>
                  <a:pt x="2914426" y="1612899"/>
                </a:lnTo>
                <a:lnTo>
                  <a:pt x="2866094" y="1638299"/>
                </a:lnTo>
                <a:lnTo>
                  <a:pt x="2714533" y="1676399"/>
                </a:lnTo>
                <a:close/>
              </a:path>
              <a:path w="3676650" h="1790700">
                <a:moveTo>
                  <a:pt x="2268238" y="1765299"/>
                </a:moveTo>
                <a:lnTo>
                  <a:pt x="1408221" y="1765299"/>
                </a:lnTo>
                <a:lnTo>
                  <a:pt x="1349481" y="1752599"/>
                </a:lnTo>
                <a:lnTo>
                  <a:pt x="2326977" y="1752599"/>
                </a:lnTo>
                <a:lnTo>
                  <a:pt x="2268238" y="1765299"/>
                </a:lnTo>
                <a:close/>
              </a:path>
              <a:path w="3676650" h="1790700">
                <a:moveTo>
                  <a:pt x="2148570" y="1777999"/>
                </a:moveTo>
                <a:lnTo>
                  <a:pt x="1527888" y="1777999"/>
                </a:lnTo>
                <a:lnTo>
                  <a:pt x="1467701" y="1765299"/>
                </a:lnTo>
                <a:lnTo>
                  <a:pt x="2208758" y="1765299"/>
                </a:lnTo>
                <a:lnTo>
                  <a:pt x="2148570" y="1777999"/>
                </a:lnTo>
                <a:close/>
              </a:path>
              <a:path w="3676650" h="1790700">
                <a:moveTo>
                  <a:pt x="1964110" y="1790699"/>
                </a:moveTo>
                <a:lnTo>
                  <a:pt x="1712348" y="1790699"/>
                </a:lnTo>
                <a:lnTo>
                  <a:pt x="1650246" y="1777999"/>
                </a:lnTo>
                <a:lnTo>
                  <a:pt x="2026213" y="1777999"/>
                </a:lnTo>
                <a:lnTo>
                  <a:pt x="1964110" y="1790699"/>
                </a:lnTo>
                <a:close/>
              </a:path>
            </a:pathLst>
          </a:custGeom>
          <a:solidFill>
            <a:srgbClr val="FFC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162526" y="3003332"/>
            <a:ext cx="3676650" cy="1790700"/>
          </a:xfrm>
          <a:custGeom>
            <a:avLst/>
            <a:gdLst/>
            <a:ahLst/>
            <a:cxnLst/>
            <a:rect l="l" t="t" r="r" b="b"/>
            <a:pathLst>
              <a:path w="3676650" h="1790700">
                <a:moveTo>
                  <a:pt x="2148570" y="12699"/>
                </a:moveTo>
                <a:lnTo>
                  <a:pt x="1527888" y="12699"/>
                </a:lnTo>
                <a:lnTo>
                  <a:pt x="1588748" y="0"/>
                </a:lnTo>
                <a:lnTo>
                  <a:pt x="2087711" y="0"/>
                </a:lnTo>
                <a:lnTo>
                  <a:pt x="2148570" y="12699"/>
                </a:lnTo>
                <a:close/>
              </a:path>
              <a:path w="3676650" h="1790700">
                <a:moveTo>
                  <a:pt x="2384941" y="38099"/>
                </a:moveTo>
                <a:lnTo>
                  <a:pt x="1291517" y="38099"/>
                </a:lnTo>
                <a:lnTo>
                  <a:pt x="1408221" y="12699"/>
                </a:lnTo>
                <a:lnTo>
                  <a:pt x="2268238" y="12699"/>
                </a:lnTo>
                <a:lnTo>
                  <a:pt x="2384941" y="38099"/>
                </a:lnTo>
                <a:close/>
              </a:path>
              <a:path w="3676650" h="1790700">
                <a:moveTo>
                  <a:pt x="2384941" y="1752599"/>
                </a:moveTo>
                <a:lnTo>
                  <a:pt x="1291517" y="1752599"/>
                </a:lnTo>
                <a:lnTo>
                  <a:pt x="1014521" y="1689099"/>
                </a:lnTo>
                <a:lnTo>
                  <a:pt x="810364" y="1638299"/>
                </a:lnTo>
                <a:lnTo>
                  <a:pt x="762032" y="1612899"/>
                </a:lnTo>
                <a:lnTo>
                  <a:pt x="668856" y="1587499"/>
                </a:lnTo>
                <a:lnTo>
                  <a:pt x="624081" y="1562099"/>
                </a:lnTo>
                <a:lnTo>
                  <a:pt x="580559" y="1549399"/>
                </a:lnTo>
                <a:lnTo>
                  <a:pt x="538325" y="1523999"/>
                </a:lnTo>
                <a:lnTo>
                  <a:pt x="497413" y="1498599"/>
                </a:lnTo>
                <a:lnTo>
                  <a:pt x="457858" y="1485899"/>
                </a:lnTo>
                <a:lnTo>
                  <a:pt x="419693" y="1460499"/>
                </a:lnTo>
                <a:lnTo>
                  <a:pt x="382953" y="1435099"/>
                </a:lnTo>
                <a:lnTo>
                  <a:pt x="347672" y="1409699"/>
                </a:lnTo>
                <a:lnTo>
                  <a:pt x="313884" y="1396999"/>
                </a:lnTo>
                <a:lnTo>
                  <a:pt x="281624" y="1371599"/>
                </a:lnTo>
                <a:lnTo>
                  <a:pt x="250925" y="1346199"/>
                </a:lnTo>
                <a:lnTo>
                  <a:pt x="221821" y="1320799"/>
                </a:lnTo>
                <a:lnTo>
                  <a:pt x="168538" y="1269999"/>
                </a:lnTo>
                <a:lnTo>
                  <a:pt x="122048" y="1206499"/>
                </a:lnTo>
                <a:lnTo>
                  <a:pt x="101436" y="1181099"/>
                </a:lnTo>
                <a:lnTo>
                  <a:pt x="82625" y="1155699"/>
                </a:lnTo>
                <a:lnTo>
                  <a:pt x="65648" y="1130299"/>
                </a:lnTo>
                <a:lnTo>
                  <a:pt x="50541" y="1104899"/>
                </a:lnTo>
                <a:lnTo>
                  <a:pt x="37337" y="1066799"/>
                </a:lnTo>
                <a:lnTo>
                  <a:pt x="26071" y="1041399"/>
                </a:lnTo>
                <a:lnTo>
                  <a:pt x="16776" y="1015999"/>
                </a:lnTo>
                <a:lnTo>
                  <a:pt x="9488" y="977899"/>
                </a:lnTo>
                <a:lnTo>
                  <a:pt x="4239" y="952499"/>
                </a:lnTo>
                <a:lnTo>
                  <a:pt x="1065" y="927099"/>
                </a:lnTo>
                <a:lnTo>
                  <a:pt x="0" y="888999"/>
                </a:lnTo>
                <a:lnTo>
                  <a:pt x="1065" y="863599"/>
                </a:lnTo>
                <a:lnTo>
                  <a:pt x="4239" y="825499"/>
                </a:lnTo>
                <a:lnTo>
                  <a:pt x="9488" y="800099"/>
                </a:lnTo>
                <a:lnTo>
                  <a:pt x="16776" y="774699"/>
                </a:lnTo>
                <a:lnTo>
                  <a:pt x="26071" y="736599"/>
                </a:lnTo>
                <a:lnTo>
                  <a:pt x="37337" y="711199"/>
                </a:lnTo>
                <a:lnTo>
                  <a:pt x="50541" y="685799"/>
                </a:lnTo>
                <a:lnTo>
                  <a:pt x="65648" y="647699"/>
                </a:lnTo>
                <a:lnTo>
                  <a:pt x="101436" y="596899"/>
                </a:lnTo>
                <a:lnTo>
                  <a:pt x="144427" y="546099"/>
                </a:lnTo>
                <a:lnTo>
                  <a:pt x="194348" y="495299"/>
                </a:lnTo>
                <a:lnTo>
                  <a:pt x="221821" y="457199"/>
                </a:lnTo>
                <a:lnTo>
                  <a:pt x="250925" y="431799"/>
                </a:lnTo>
                <a:lnTo>
                  <a:pt x="281624" y="419099"/>
                </a:lnTo>
                <a:lnTo>
                  <a:pt x="313884" y="393699"/>
                </a:lnTo>
                <a:lnTo>
                  <a:pt x="347672" y="368299"/>
                </a:lnTo>
                <a:lnTo>
                  <a:pt x="382953" y="342899"/>
                </a:lnTo>
                <a:lnTo>
                  <a:pt x="419693" y="317499"/>
                </a:lnTo>
                <a:lnTo>
                  <a:pt x="457858" y="292099"/>
                </a:lnTo>
                <a:lnTo>
                  <a:pt x="497413" y="279399"/>
                </a:lnTo>
                <a:lnTo>
                  <a:pt x="538325" y="253999"/>
                </a:lnTo>
                <a:lnTo>
                  <a:pt x="580559" y="241299"/>
                </a:lnTo>
                <a:lnTo>
                  <a:pt x="624081" y="215899"/>
                </a:lnTo>
                <a:lnTo>
                  <a:pt x="668856" y="203199"/>
                </a:lnTo>
                <a:lnTo>
                  <a:pt x="714852" y="177799"/>
                </a:lnTo>
                <a:lnTo>
                  <a:pt x="810364" y="152399"/>
                </a:lnTo>
                <a:lnTo>
                  <a:pt x="859813" y="126999"/>
                </a:lnTo>
                <a:lnTo>
                  <a:pt x="1014521" y="88899"/>
                </a:lnTo>
                <a:lnTo>
                  <a:pt x="1234363" y="38099"/>
                </a:lnTo>
                <a:lnTo>
                  <a:pt x="2442096" y="38099"/>
                </a:lnTo>
                <a:lnTo>
                  <a:pt x="2661938" y="88899"/>
                </a:lnTo>
                <a:lnTo>
                  <a:pt x="2714533" y="101599"/>
                </a:lnTo>
                <a:lnTo>
                  <a:pt x="1684731" y="101599"/>
                </a:lnTo>
                <a:lnTo>
                  <a:pt x="1634075" y="114299"/>
                </a:lnTo>
                <a:lnTo>
                  <a:pt x="1533606" y="114299"/>
                </a:lnTo>
                <a:lnTo>
                  <a:pt x="1483819" y="126999"/>
                </a:lnTo>
                <a:lnTo>
                  <a:pt x="1385202" y="126999"/>
                </a:lnTo>
                <a:lnTo>
                  <a:pt x="1287948" y="152399"/>
                </a:lnTo>
                <a:lnTo>
                  <a:pt x="1239865" y="152399"/>
                </a:lnTo>
                <a:lnTo>
                  <a:pt x="1144849" y="177799"/>
                </a:lnTo>
                <a:lnTo>
                  <a:pt x="1092908" y="177799"/>
                </a:lnTo>
                <a:lnTo>
                  <a:pt x="942644" y="215899"/>
                </a:lnTo>
                <a:lnTo>
                  <a:pt x="894486" y="241299"/>
                </a:lnTo>
                <a:lnTo>
                  <a:pt x="756125" y="279399"/>
                </a:lnTo>
                <a:lnTo>
                  <a:pt x="712118" y="304799"/>
                </a:lnTo>
                <a:lnTo>
                  <a:pt x="627414" y="330199"/>
                </a:lnTo>
                <a:lnTo>
                  <a:pt x="586762" y="355599"/>
                </a:lnTo>
                <a:lnTo>
                  <a:pt x="536863" y="380999"/>
                </a:lnTo>
                <a:lnTo>
                  <a:pt x="489204" y="406399"/>
                </a:lnTo>
                <a:lnTo>
                  <a:pt x="443898" y="431799"/>
                </a:lnTo>
                <a:lnTo>
                  <a:pt x="401061" y="457199"/>
                </a:lnTo>
                <a:lnTo>
                  <a:pt x="360809" y="495299"/>
                </a:lnTo>
                <a:lnTo>
                  <a:pt x="323256" y="520699"/>
                </a:lnTo>
                <a:lnTo>
                  <a:pt x="288516" y="546099"/>
                </a:lnTo>
                <a:lnTo>
                  <a:pt x="256706" y="584199"/>
                </a:lnTo>
                <a:lnTo>
                  <a:pt x="227940" y="609599"/>
                </a:lnTo>
                <a:lnTo>
                  <a:pt x="192163" y="660399"/>
                </a:lnTo>
                <a:lnTo>
                  <a:pt x="162799" y="698499"/>
                </a:lnTo>
                <a:lnTo>
                  <a:pt x="139889" y="749299"/>
                </a:lnTo>
                <a:lnTo>
                  <a:pt x="123474" y="800099"/>
                </a:lnTo>
                <a:lnTo>
                  <a:pt x="113595" y="838199"/>
                </a:lnTo>
                <a:lnTo>
                  <a:pt x="110293" y="888999"/>
                </a:lnTo>
                <a:lnTo>
                  <a:pt x="113595" y="939799"/>
                </a:lnTo>
                <a:lnTo>
                  <a:pt x="123474" y="990599"/>
                </a:lnTo>
                <a:lnTo>
                  <a:pt x="139889" y="1028699"/>
                </a:lnTo>
                <a:lnTo>
                  <a:pt x="162799" y="1079499"/>
                </a:lnTo>
                <a:lnTo>
                  <a:pt x="192163" y="1117599"/>
                </a:lnTo>
                <a:lnTo>
                  <a:pt x="227940" y="1168399"/>
                </a:lnTo>
                <a:lnTo>
                  <a:pt x="256706" y="1193799"/>
                </a:lnTo>
                <a:lnTo>
                  <a:pt x="288516" y="1231899"/>
                </a:lnTo>
                <a:lnTo>
                  <a:pt x="323256" y="1257299"/>
                </a:lnTo>
                <a:lnTo>
                  <a:pt x="360809" y="1295399"/>
                </a:lnTo>
                <a:lnTo>
                  <a:pt x="401061" y="1320799"/>
                </a:lnTo>
                <a:lnTo>
                  <a:pt x="443898" y="1346199"/>
                </a:lnTo>
                <a:lnTo>
                  <a:pt x="489204" y="1371599"/>
                </a:lnTo>
                <a:lnTo>
                  <a:pt x="536863" y="1396999"/>
                </a:lnTo>
                <a:lnTo>
                  <a:pt x="586762" y="1422399"/>
                </a:lnTo>
                <a:lnTo>
                  <a:pt x="627414" y="1447799"/>
                </a:lnTo>
                <a:lnTo>
                  <a:pt x="669207" y="1460499"/>
                </a:lnTo>
                <a:lnTo>
                  <a:pt x="712118" y="1485899"/>
                </a:lnTo>
                <a:lnTo>
                  <a:pt x="801203" y="1511299"/>
                </a:lnTo>
                <a:lnTo>
                  <a:pt x="847332" y="1536699"/>
                </a:lnTo>
                <a:lnTo>
                  <a:pt x="991782" y="1574799"/>
                </a:lnTo>
                <a:lnTo>
                  <a:pt x="1144849" y="1612899"/>
                </a:lnTo>
                <a:lnTo>
                  <a:pt x="1192150" y="1612899"/>
                </a:lnTo>
                <a:lnTo>
                  <a:pt x="1287868" y="1638299"/>
                </a:lnTo>
                <a:lnTo>
                  <a:pt x="1336269" y="1638299"/>
                </a:lnTo>
                <a:lnTo>
                  <a:pt x="1385021" y="1650999"/>
                </a:lnTo>
                <a:lnTo>
                  <a:pt x="1434115" y="1650999"/>
                </a:lnTo>
                <a:lnTo>
                  <a:pt x="1483543" y="1663699"/>
                </a:lnTo>
                <a:lnTo>
                  <a:pt x="1583371" y="1663699"/>
                </a:lnTo>
                <a:lnTo>
                  <a:pt x="1633754" y="1676399"/>
                </a:lnTo>
                <a:lnTo>
                  <a:pt x="2714533" y="1676399"/>
                </a:lnTo>
                <a:lnTo>
                  <a:pt x="2442096" y="1739899"/>
                </a:lnTo>
                <a:lnTo>
                  <a:pt x="2384941" y="1752599"/>
                </a:lnTo>
                <a:close/>
              </a:path>
              <a:path w="3676650" h="1790700">
                <a:moveTo>
                  <a:pt x="2714533" y="1676399"/>
                </a:moveTo>
                <a:lnTo>
                  <a:pt x="2042833" y="1676399"/>
                </a:lnTo>
                <a:lnTo>
                  <a:pt x="2093269" y="1663699"/>
                </a:lnTo>
                <a:lnTo>
                  <a:pt x="2193191" y="1663699"/>
                </a:lnTo>
                <a:lnTo>
                  <a:pt x="2242653" y="1650999"/>
                </a:lnTo>
                <a:lnTo>
                  <a:pt x="2291763" y="1650999"/>
                </a:lnTo>
                <a:lnTo>
                  <a:pt x="2340511" y="1638299"/>
                </a:lnTo>
                <a:lnTo>
                  <a:pt x="2388882" y="1638299"/>
                </a:lnTo>
                <a:lnTo>
                  <a:pt x="2484444" y="1612899"/>
                </a:lnTo>
                <a:lnTo>
                  <a:pt x="2531610" y="1612899"/>
                </a:lnTo>
                <a:lnTo>
                  <a:pt x="2684677" y="1574799"/>
                </a:lnTo>
                <a:lnTo>
                  <a:pt x="2829127" y="1536699"/>
                </a:lnTo>
                <a:lnTo>
                  <a:pt x="2875255" y="1511299"/>
                </a:lnTo>
                <a:lnTo>
                  <a:pt x="2964340" y="1485899"/>
                </a:lnTo>
                <a:lnTo>
                  <a:pt x="3007252" y="1460499"/>
                </a:lnTo>
                <a:lnTo>
                  <a:pt x="3049044" y="1447799"/>
                </a:lnTo>
                <a:lnTo>
                  <a:pt x="3089696" y="1422399"/>
                </a:lnTo>
                <a:lnTo>
                  <a:pt x="3139595" y="1396999"/>
                </a:lnTo>
                <a:lnTo>
                  <a:pt x="3187255" y="1371599"/>
                </a:lnTo>
                <a:lnTo>
                  <a:pt x="3232561" y="1346199"/>
                </a:lnTo>
                <a:lnTo>
                  <a:pt x="3275397" y="1320799"/>
                </a:lnTo>
                <a:lnTo>
                  <a:pt x="3315650" y="1295399"/>
                </a:lnTo>
                <a:lnTo>
                  <a:pt x="3353203" y="1257299"/>
                </a:lnTo>
                <a:lnTo>
                  <a:pt x="3387942" y="1231899"/>
                </a:lnTo>
                <a:lnTo>
                  <a:pt x="3419752" y="1193799"/>
                </a:lnTo>
                <a:lnTo>
                  <a:pt x="3448519" y="1168399"/>
                </a:lnTo>
                <a:lnTo>
                  <a:pt x="3484296" y="1117599"/>
                </a:lnTo>
                <a:lnTo>
                  <a:pt x="3513660" y="1079499"/>
                </a:lnTo>
                <a:lnTo>
                  <a:pt x="3536570" y="1028699"/>
                </a:lnTo>
                <a:lnTo>
                  <a:pt x="3552985" y="990599"/>
                </a:lnTo>
                <a:lnTo>
                  <a:pt x="3562863" y="939799"/>
                </a:lnTo>
                <a:lnTo>
                  <a:pt x="3566165" y="888999"/>
                </a:lnTo>
                <a:lnTo>
                  <a:pt x="3562863" y="838199"/>
                </a:lnTo>
                <a:lnTo>
                  <a:pt x="3552985" y="800099"/>
                </a:lnTo>
                <a:lnTo>
                  <a:pt x="3536570" y="749299"/>
                </a:lnTo>
                <a:lnTo>
                  <a:pt x="3513660" y="698499"/>
                </a:lnTo>
                <a:lnTo>
                  <a:pt x="3484296" y="660399"/>
                </a:lnTo>
                <a:lnTo>
                  <a:pt x="3448519" y="609599"/>
                </a:lnTo>
                <a:lnTo>
                  <a:pt x="3419752" y="584199"/>
                </a:lnTo>
                <a:lnTo>
                  <a:pt x="3387942" y="546099"/>
                </a:lnTo>
                <a:lnTo>
                  <a:pt x="3353203" y="520699"/>
                </a:lnTo>
                <a:lnTo>
                  <a:pt x="3315650" y="495299"/>
                </a:lnTo>
                <a:lnTo>
                  <a:pt x="3275397" y="457199"/>
                </a:lnTo>
                <a:lnTo>
                  <a:pt x="3232561" y="431799"/>
                </a:lnTo>
                <a:lnTo>
                  <a:pt x="3187255" y="406399"/>
                </a:lnTo>
                <a:lnTo>
                  <a:pt x="3139595" y="380999"/>
                </a:lnTo>
                <a:lnTo>
                  <a:pt x="3089696" y="355599"/>
                </a:lnTo>
                <a:lnTo>
                  <a:pt x="3049044" y="330199"/>
                </a:lnTo>
                <a:lnTo>
                  <a:pt x="2964340" y="304799"/>
                </a:lnTo>
                <a:lnTo>
                  <a:pt x="2920334" y="279399"/>
                </a:lnTo>
                <a:lnTo>
                  <a:pt x="2781973" y="241299"/>
                </a:lnTo>
                <a:lnTo>
                  <a:pt x="2733815" y="215899"/>
                </a:lnTo>
                <a:lnTo>
                  <a:pt x="2583551" y="177799"/>
                </a:lnTo>
                <a:lnTo>
                  <a:pt x="2531610" y="177799"/>
                </a:lnTo>
                <a:lnTo>
                  <a:pt x="2388511" y="139699"/>
                </a:lnTo>
                <a:lnTo>
                  <a:pt x="2340061" y="139699"/>
                </a:lnTo>
                <a:lnTo>
                  <a:pt x="2291257" y="126999"/>
                </a:lnTo>
                <a:lnTo>
                  <a:pt x="2192640" y="126999"/>
                </a:lnTo>
                <a:lnTo>
                  <a:pt x="2142852" y="114299"/>
                </a:lnTo>
                <a:lnTo>
                  <a:pt x="2042383" y="114299"/>
                </a:lnTo>
                <a:lnTo>
                  <a:pt x="1991727" y="101599"/>
                </a:lnTo>
                <a:lnTo>
                  <a:pt x="2714533" y="101599"/>
                </a:lnTo>
                <a:lnTo>
                  <a:pt x="2816645" y="126999"/>
                </a:lnTo>
                <a:lnTo>
                  <a:pt x="2866094" y="152399"/>
                </a:lnTo>
                <a:lnTo>
                  <a:pt x="2961607" y="177799"/>
                </a:lnTo>
                <a:lnTo>
                  <a:pt x="3007602" y="203199"/>
                </a:lnTo>
                <a:lnTo>
                  <a:pt x="3052378" y="215899"/>
                </a:lnTo>
                <a:lnTo>
                  <a:pt x="3095900" y="241299"/>
                </a:lnTo>
                <a:lnTo>
                  <a:pt x="3138133" y="253999"/>
                </a:lnTo>
                <a:lnTo>
                  <a:pt x="3179045" y="279399"/>
                </a:lnTo>
                <a:lnTo>
                  <a:pt x="3218600" y="292099"/>
                </a:lnTo>
                <a:lnTo>
                  <a:pt x="3256765" y="317499"/>
                </a:lnTo>
                <a:lnTo>
                  <a:pt x="3293505" y="342899"/>
                </a:lnTo>
                <a:lnTo>
                  <a:pt x="3328786" y="368299"/>
                </a:lnTo>
                <a:lnTo>
                  <a:pt x="3362574" y="393699"/>
                </a:lnTo>
                <a:lnTo>
                  <a:pt x="3394835" y="419099"/>
                </a:lnTo>
                <a:lnTo>
                  <a:pt x="3425534" y="431799"/>
                </a:lnTo>
                <a:lnTo>
                  <a:pt x="3454637" y="457199"/>
                </a:lnTo>
                <a:lnTo>
                  <a:pt x="3482111" y="495299"/>
                </a:lnTo>
                <a:lnTo>
                  <a:pt x="3507920" y="520699"/>
                </a:lnTo>
                <a:lnTo>
                  <a:pt x="3554410" y="571499"/>
                </a:lnTo>
                <a:lnTo>
                  <a:pt x="3593834" y="622299"/>
                </a:lnTo>
                <a:lnTo>
                  <a:pt x="3625918" y="685799"/>
                </a:lnTo>
                <a:lnTo>
                  <a:pt x="3639121" y="711199"/>
                </a:lnTo>
                <a:lnTo>
                  <a:pt x="3650388" y="736599"/>
                </a:lnTo>
                <a:lnTo>
                  <a:pt x="3659682" y="774699"/>
                </a:lnTo>
                <a:lnTo>
                  <a:pt x="3666971" y="800099"/>
                </a:lnTo>
                <a:lnTo>
                  <a:pt x="3672219" y="825499"/>
                </a:lnTo>
                <a:lnTo>
                  <a:pt x="3675393" y="863599"/>
                </a:lnTo>
                <a:lnTo>
                  <a:pt x="3676459" y="888999"/>
                </a:lnTo>
                <a:lnTo>
                  <a:pt x="3675393" y="927099"/>
                </a:lnTo>
                <a:lnTo>
                  <a:pt x="3672219" y="952499"/>
                </a:lnTo>
                <a:lnTo>
                  <a:pt x="3666971" y="977899"/>
                </a:lnTo>
                <a:lnTo>
                  <a:pt x="3659682" y="1015999"/>
                </a:lnTo>
                <a:lnTo>
                  <a:pt x="3650388" y="1041399"/>
                </a:lnTo>
                <a:lnTo>
                  <a:pt x="3639121" y="1066799"/>
                </a:lnTo>
                <a:lnTo>
                  <a:pt x="3625918" y="1104899"/>
                </a:lnTo>
                <a:lnTo>
                  <a:pt x="3610810" y="1130299"/>
                </a:lnTo>
                <a:lnTo>
                  <a:pt x="3593834" y="1155699"/>
                </a:lnTo>
                <a:lnTo>
                  <a:pt x="3575023" y="1181099"/>
                </a:lnTo>
                <a:lnTo>
                  <a:pt x="3554410" y="1219199"/>
                </a:lnTo>
                <a:lnTo>
                  <a:pt x="3507920" y="1269999"/>
                </a:lnTo>
                <a:lnTo>
                  <a:pt x="3454637" y="1320799"/>
                </a:lnTo>
                <a:lnTo>
                  <a:pt x="3425534" y="1346199"/>
                </a:lnTo>
                <a:lnTo>
                  <a:pt x="3394835" y="1371599"/>
                </a:lnTo>
                <a:lnTo>
                  <a:pt x="3362574" y="1396999"/>
                </a:lnTo>
                <a:lnTo>
                  <a:pt x="3328786" y="1422399"/>
                </a:lnTo>
                <a:lnTo>
                  <a:pt x="3293505" y="1435099"/>
                </a:lnTo>
                <a:lnTo>
                  <a:pt x="3256765" y="1460499"/>
                </a:lnTo>
                <a:lnTo>
                  <a:pt x="3218600" y="1485899"/>
                </a:lnTo>
                <a:lnTo>
                  <a:pt x="3179045" y="1498599"/>
                </a:lnTo>
                <a:lnTo>
                  <a:pt x="3138133" y="1523999"/>
                </a:lnTo>
                <a:lnTo>
                  <a:pt x="3095900" y="1549399"/>
                </a:lnTo>
                <a:lnTo>
                  <a:pt x="3052378" y="1562099"/>
                </a:lnTo>
                <a:lnTo>
                  <a:pt x="3007602" y="1587499"/>
                </a:lnTo>
                <a:lnTo>
                  <a:pt x="2914426" y="1612899"/>
                </a:lnTo>
                <a:lnTo>
                  <a:pt x="2866094" y="1638299"/>
                </a:lnTo>
                <a:lnTo>
                  <a:pt x="2714533" y="1676399"/>
                </a:lnTo>
                <a:close/>
              </a:path>
              <a:path w="3676650" h="1790700">
                <a:moveTo>
                  <a:pt x="2268238" y="1765299"/>
                </a:moveTo>
                <a:lnTo>
                  <a:pt x="1408221" y="1765299"/>
                </a:lnTo>
                <a:lnTo>
                  <a:pt x="1349481" y="1752599"/>
                </a:lnTo>
                <a:lnTo>
                  <a:pt x="2326977" y="1752599"/>
                </a:lnTo>
                <a:lnTo>
                  <a:pt x="2268238" y="1765299"/>
                </a:lnTo>
                <a:close/>
              </a:path>
              <a:path w="3676650" h="1790700">
                <a:moveTo>
                  <a:pt x="2148570" y="1777999"/>
                </a:moveTo>
                <a:lnTo>
                  <a:pt x="1527888" y="1777999"/>
                </a:lnTo>
                <a:lnTo>
                  <a:pt x="1467701" y="1765299"/>
                </a:lnTo>
                <a:lnTo>
                  <a:pt x="2208758" y="1765299"/>
                </a:lnTo>
                <a:lnTo>
                  <a:pt x="2148570" y="1777999"/>
                </a:lnTo>
                <a:close/>
              </a:path>
              <a:path w="3676650" h="1790700">
                <a:moveTo>
                  <a:pt x="1964110" y="1790699"/>
                </a:moveTo>
                <a:lnTo>
                  <a:pt x="1712348" y="1790699"/>
                </a:lnTo>
                <a:lnTo>
                  <a:pt x="1650246" y="1777999"/>
                </a:lnTo>
                <a:lnTo>
                  <a:pt x="2026213" y="1777999"/>
                </a:lnTo>
                <a:lnTo>
                  <a:pt x="1964110" y="1790699"/>
                </a:lnTo>
                <a:close/>
              </a:path>
            </a:pathLst>
          </a:custGeom>
          <a:solidFill>
            <a:srgbClr val="FFC3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68123"/>
            <a:ext cx="9020175" cy="9918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18288000" cy="990600"/>
          </a:xfrm>
          <a:custGeom>
            <a:avLst/>
            <a:gdLst/>
            <a:ahLst/>
            <a:cxnLst/>
            <a:rect l="l" t="t" r="r" b="b"/>
            <a:pathLst>
              <a:path w="18288000" h="990600">
                <a:moveTo>
                  <a:pt x="0" y="0"/>
                </a:moveTo>
                <a:lnTo>
                  <a:pt x="18287999" y="0"/>
                </a:lnTo>
                <a:lnTo>
                  <a:pt x="18287999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740900" y="3217176"/>
            <a:ext cx="2887345" cy="118745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7099"/>
              </a:lnSpc>
              <a:spcBef>
                <a:spcPts val="95"/>
              </a:spcBef>
            </a:pPr>
            <a:r>
              <a:rPr dirty="0" spc="1105"/>
              <a:t>O</a:t>
            </a:r>
            <a:r>
              <a:rPr dirty="0" spc="-340"/>
              <a:t> </a:t>
            </a:r>
            <a:r>
              <a:rPr dirty="0" spc="855"/>
              <a:t>P</a:t>
            </a:r>
            <a:r>
              <a:rPr dirty="0" spc="-340"/>
              <a:t> </a:t>
            </a:r>
            <a:r>
              <a:rPr dirty="0" spc="625"/>
              <a:t>T</a:t>
            </a:r>
            <a:r>
              <a:rPr dirty="0" spc="-340"/>
              <a:t> </a:t>
            </a:r>
            <a:r>
              <a:rPr dirty="0" spc="445"/>
              <a:t>I</a:t>
            </a:r>
            <a:r>
              <a:rPr dirty="0" spc="-340"/>
              <a:t> </a:t>
            </a:r>
            <a:r>
              <a:rPr dirty="0" spc="1105"/>
              <a:t>O</a:t>
            </a:r>
            <a:r>
              <a:rPr dirty="0" spc="-340"/>
              <a:t> </a:t>
            </a:r>
            <a:r>
              <a:rPr dirty="0" spc="1195"/>
              <a:t>N</a:t>
            </a:r>
            <a:r>
              <a:rPr dirty="0" spc="-340"/>
              <a:t> </a:t>
            </a:r>
            <a:r>
              <a:rPr dirty="0" spc="635"/>
              <a:t>S  S</a:t>
            </a:r>
            <a:r>
              <a:rPr dirty="0" spc="-335"/>
              <a:t> </a:t>
            </a:r>
            <a:r>
              <a:rPr dirty="0" spc="780"/>
              <a:t>E</a:t>
            </a:r>
            <a:r>
              <a:rPr dirty="0" spc="-335"/>
              <a:t> </a:t>
            </a:r>
            <a:r>
              <a:rPr dirty="0" spc="780"/>
              <a:t>E</a:t>
            </a:r>
            <a:r>
              <a:rPr dirty="0" spc="-335"/>
              <a:t> </a:t>
            </a:r>
            <a:r>
              <a:rPr dirty="0" spc="1425"/>
              <a:t>M</a:t>
            </a:r>
            <a:r>
              <a:rPr dirty="0" spc="-335"/>
              <a:t> </a:t>
            </a:r>
            <a:r>
              <a:rPr dirty="0" spc="780"/>
              <a:t>E</a:t>
            </a:r>
            <a:r>
              <a:rPr dirty="0" spc="-335"/>
              <a:t> </a:t>
            </a:r>
            <a:r>
              <a:rPr dirty="0" spc="1120"/>
              <a:t>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731375" y="4500924"/>
            <a:ext cx="5469255" cy="339597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22225">
              <a:lnSpc>
                <a:spcPct val="100000"/>
              </a:lnSpc>
              <a:spcBef>
                <a:spcPts val="110"/>
              </a:spcBef>
            </a:pPr>
            <a:r>
              <a:rPr dirty="0" sz="3000" spc="445">
                <a:latin typeface="Arial"/>
                <a:cs typeface="Arial"/>
              </a:rPr>
              <a:t>I</a:t>
            </a:r>
            <a:r>
              <a:rPr dirty="0" sz="3000" spc="-330">
                <a:latin typeface="Arial"/>
                <a:cs typeface="Arial"/>
              </a:rPr>
              <a:t> </a:t>
            </a:r>
            <a:r>
              <a:rPr dirty="0" sz="3000" spc="595">
                <a:latin typeface="Arial"/>
                <a:cs typeface="Arial"/>
              </a:rPr>
              <a:t>L</a:t>
            </a:r>
            <a:r>
              <a:rPr dirty="0" sz="3000" spc="-330">
                <a:latin typeface="Arial"/>
                <a:cs typeface="Arial"/>
              </a:rPr>
              <a:t> </a:t>
            </a:r>
            <a:r>
              <a:rPr dirty="0" sz="3000" spc="595">
                <a:latin typeface="Arial"/>
                <a:cs typeface="Arial"/>
              </a:rPr>
              <a:t>L</a:t>
            </a:r>
            <a:r>
              <a:rPr dirty="0" sz="3000" spc="-325">
                <a:latin typeface="Arial"/>
                <a:cs typeface="Arial"/>
              </a:rPr>
              <a:t> </a:t>
            </a:r>
            <a:r>
              <a:rPr dirty="0" sz="3000" spc="780">
                <a:latin typeface="Arial"/>
                <a:cs typeface="Arial"/>
              </a:rPr>
              <a:t>E</a:t>
            </a:r>
            <a:r>
              <a:rPr dirty="0" sz="3000" spc="-330">
                <a:latin typeface="Arial"/>
                <a:cs typeface="Arial"/>
              </a:rPr>
              <a:t> </a:t>
            </a:r>
            <a:r>
              <a:rPr dirty="0" sz="3000" spc="844">
                <a:latin typeface="Arial"/>
                <a:cs typeface="Arial"/>
              </a:rPr>
              <a:t>G</a:t>
            </a:r>
            <a:r>
              <a:rPr dirty="0" sz="3000" spc="-325">
                <a:latin typeface="Arial"/>
                <a:cs typeface="Arial"/>
              </a:rPr>
              <a:t> </a:t>
            </a:r>
            <a:r>
              <a:rPr dirty="0" sz="3000" spc="445">
                <a:latin typeface="Arial"/>
                <a:cs typeface="Arial"/>
              </a:rPr>
              <a:t>I</a:t>
            </a:r>
            <a:r>
              <a:rPr dirty="0" sz="3000" spc="-330">
                <a:latin typeface="Arial"/>
                <a:cs typeface="Arial"/>
              </a:rPr>
              <a:t> </a:t>
            </a:r>
            <a:r>
              <a:rPr dirty="0" sz="3000" spc="625">
                <a:latin typeface="Arial"/>
                <a:cs typeface="Arial"/>
              </a:rPr>
              <a:t>T</a:t>
            </a:r>
            <a:r>
              <a:rPr dirty="0" sz="3000" spc="-325">
                <a:latin typeface="Arial"/>
                <a:cs typeface="Arial"/>
              </a:rPr>
              <a:t> </a:t>
            </a:r>
            <a:r>
              <a:rPr dirty="0" sz="3000" spc="445">
                <a:latin typeface="Arial"/>
                <a:cs typeface="Arial"/>
              </a:rPr>
              <a:t>I</a:t>
            </a:r>
            <a:r>
              <a:rPr dirty="0" sz="3000" spc="-330">
                <a:latin typeface="Arial"/>
                <a:cs typeface="Arial"/>
              </a:rPr>
              <a:t> </a:t>
            </a:r>
            <a:r>
              <a:rPr dirty="0" sz="3000" spc="1425">
                <a:latin typeface="Arial"/>
                <a:cs typeface="Arial"/>
              </a:rPr>
              <a:t>M</a:t>
            </a:r>
            <a:r>
              <a:rPr dirty="0" sz="3000" spc="-325">
                <a:latin typeface="Arial"/>
                <a:cs typeface="Arial"/>
              </a:rPr>
              <a:t> </a:t>
            </a:r>
            <a:r>
              <a:rPr dirty="0" sz="3000" spc="1130">
                <a:latin typeface="Arial"/>
                <a:cs typeface="Arial"/>
              </a:rPr>
              <a:t>A</a:t>
            </a:r>
            <a:r>
              <a:rPr dirty="0" sz="3000" spc="-330">
                <a:latin typeface="Arial"/>
                <a:cs typeface="Arial"/>
              </a:rPr>
              <a:t> </a:t>
            </a:r>
            <a:r>
              <a:rPr dirty="0" sz="3000" spc="625">
                <a:latin typeface="Arial"/>
                <a:cs typeface="Arial"/>
              </a:rPr>
              <a:t>T</a:t>
            </a:r>
            <a:r>
              <a:rPr dirty="0" sz="3000" spc="-325">
                <a:latin typeface="Arial"/>
                <a:cs typeface="Arial"/>
              </a:rPr>
              <a:t> </a:t>
            </a:r>
            <a:r>
              <a:rPr dirty="0" sz="3000" spc="780">
                <a:latin typeface="Arial"/>
                <a:cs typeface="Arial"/>
              </a:rPr>
              <a:t>E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0">
              <a:latin typeface="Times New Roman"/>
              <a:cs typeface="Times New Roman"/>
            </a:endParaRPr>
          </a:p>
          <a:p>
            <a:pPr marL="12700" marR="5080">
              <a:lnSpc>
                <a:spcPct val="143900"/>
              </a:lnSpc>
              <a:tabLst>
                <a:tab pos="2372995" algn="l"/>
              </a:tabLst>
            </a:pPr>
            <a:r>
              <a:rPr dirty="0" sz="2650" spc="125">
                <a:solidFill>
                  <a:srgbClr val="212121"/>
                </a:solidFill>
                <a:latin typeface="Times New Roman"/>
                <a:cs typeface="Times New Roman"/>
              </a:rPr>
              <a:t>Some</a:t>
            </a:r>
            <a:r>
              <a:rPr dirty="0" sz="2650" spc="-2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650" spc="175">
                <a:solidFill>
                  <a:srgbClr val="212121"/>
                </a:solidFill>
                <a:latin typeface="Times New Roman"/>
                <a:cs typeface="Times New Roman"/>
              </a:rPr>
              <a:t>search</a:t>
            </a:r>
            <a:r>
              <a:rPr dirty="0" sz="2650" spc="-2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650" spc="160">
                <a:solidFill>
                  <a:srgbClr val="212121"/>
                </a:solidFill>
                <a:latin typeface="Times New Roman"/>
                <a:cs typeface="Times New Roman"/>
              </a:rPr>
              <a:t>results</a:t>
            </a:r>
            <a:r>
              <a:rPr dirty="0" sz="2650" spc="-2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650" spc="165">
                <a:solidFill>
                  <a:srgbClr val="212121"/>
                </a:solidFill>
                <a:latin typeface="Times New Roman"/>
                <a:cs typeface="Times New Roman"/>
              </a:rPr>
              <a:t>came</a:t>
            </a:r>
            <a:r>
              <a:rPr dirty="0" sz="2650" spc="-1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650" spc="130">
                <a:solidFill>
                  <a:srgbClr val="212121"/>
                </a:solidFill>
                <a:latin typeface="Times New Roman"/>
                <a:cs typeface="Times New Roman"/>
              </a:rPr>
              <a:t>back</a:t>
            </a:r>
            <a:r>
              <a:rPr dirty="0" sz="2650" spc="-2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650" spc="140">
                <a:solidFill>
                  <a:srgbClr val="212121"/>
                </a:solidFill>
                <a:latin typeface="Times New Roman"/>
                <a:cs typeface="Times New Roman"/>
              </a:rPr>
              <a:t>with  </a:t>
            </a:r>
            <a:r>
              <a:rPr dirty="0" sz="2650" spc="145">
                <a:solidFill>
                  <a:srgbClr val="212121"/>
                </a:solidFill>
                <a:latin typeface="Times New Roman"/>
                <a:cs typeface="Times New Roman"/>
              </a:rPr>
              <a:t>generic</a:t>
            </a:r>
            <a:r>
              <a:rPr dirty="0" sz="2650" spc="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650" spc="190">
                <a:solidFill>
                  <a:srgbClr val="212121"/>
                </a:solidFill>
                <a:latin typeface="Times New Roman"/>
                <a:cs typeface="Times New Roman"/>
              </a:rPr>
              <a:t>names	</a:t>
            </a:r>
            <a:r>
              <a:rPr dirty="0" sz="2650" spc="80">
                <a:solidFill>
                  <a:srgbClr val="212121"/>
                </a:solidFill>
                <a:latin typeface="Times New Roman"/>
                <a:cs typeface="Times New Roman"/>
              </a:rPr>
              <a:t>like </a:t>
            </a:r>
            <a:r>
              <a:rPr dirty="0" sz="2650" spc="90">
                <a:solidFill>
                  <a:srgbClr val="212121"/>
                </a:solidFill>
                <a:latin typeface="Times New Roman"/>
                <a:cs typeface="Times New Roman"/>
              </a:rPr>
              <a:t>"software  </a:t>
            </a:r>
            <a:r>
              <a:rPr dirty="0" sz="2650" spc="95">
                <a:solidFill>
                  <a:srgbClr val="212121"/>
                </a:solidFill>
                <a:latin typeface="Times New Roman"/>
                <a:cs typeface="Times New Roman"/>
              </a:rPr>
              <a:t>company" </a:t>
            </a:r>
            <a:r>
              <a:rPr dirty="0" sz="2650" spc="210">
                <a:solidFill>
                  <a:srgbClr val="212121"/>
                </a:solidFill>
                <a:latin typeface="Times New Roman"/>
                <a:cs typeface="Times New Roman"/>
              </a:rPr>
              <a:t>rather </a:t>
            </a:r>
            <a:r>
              <a:rPr dirty="0" sz="2650" spc="200">
                <a:solidFill>
                  <a:srgbClr val="212121"/>
                </a:solidFill>
                <a:latin typeface="Times New Roman"/>
                <a:cs typeface="Times New Roman"/>
              </a:rPr>
              <a:t>than </a:t>
            </a:r>
            <a:r>
              <a:rPr dirty="0" sz="2650" spc="135">
                <a:solidFill>
                  <a:srgbClr val="212121"/>
                </a:solidFill>
                <a:latin typeface="Times New Roman"/>
                <a:cs typeface="Times New Roman"/>
              </a:rPr>
              <a:t>a </a:t>
            </a:r>
            <a:r>
              <a:rPr dirty="0" sz="2650" spc="155">
                <a:solidFill>
                  <a:srgbClr val="212121"/>
                </a:solidFill>
                <a:latin typeface="Times New Roman"/>
                <a:cs typeface="Times New Roman"/>
              </a:rPr>
              <a:t>company  </a:t>
            </a:r>
            <a:r>
              <a:rPr dirty="0" sz="2650" spc="160">
                <a:solidFill>
                  <a:srgbClr val="212121"/>
                </a:solidFill>
                <a:latin typeface="Times New Roman"/>
                <a:cs typeface="Times New Roman"/>
              </a:rPr>
              <a:t>name.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1175" y="457862"/>
            <a:ext cx="1412875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34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6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1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6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8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6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2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6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35">
                <a:solidFill>
                  <a:srgbClr val="FFFFFF"/>
                </a:solidFill>
                <a:latin typeface="Arial"/>
                <a:cs typeface="Arial"/>
              </a:rPr>
              <a:t>H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41636" y="457862"/>
            <a:ext cx="1491615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30580" algn="l"/>
              </a:tabLst>
            </a:pPr>
            <a:r>
              <a:rPr dirty="0" sz="1600" spc="32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6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8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80">
                <a:solidFill>
                  <a:srgbClr val="FFFFFF"/>
                </a:solidFill>
                <a:latin typeface="Arial"/>
                <a:cs typeface="Arial"/>
              </a:rPr>
              <a:t>R	</a:t>
            </a:r>
            <a:r>
              <a:rPr dirty="0" sz="1600" spc="325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16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8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30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3912365"/>
            <a:ext cx="5953125" cy="2908300"/>
          </a:xfrm>
          <a:custGeom>
            <a:avLst/>
            <a:gdLst/>
            <a:ahLst/>
            <a:cxnLst/>
            <a:rect l="l" t="t" r="r" b="b"/>
            <a:pathLst>
              <a:path w="5953125" h="2908300">
                <a:moveTo>
                  <a:pt x="3416494" y="12699"/>
                </a:moveTo>
                <a:lnTo>
                  <a:pt x="2536630" y="12699"/>
                </a:lnTo>
                <a:lnTo>
                  <a:pt x="2598356" y="0"/>
                </a:lnTo>
                <a:lnTo>
                  <a:pt x="3354768" y="0"/>
                </a:lnTo>
                <a:lnTo>
                  <a:pt x="3416494" y="12699"/>
                </a:lnTo>
                <a:close/>
              </a:path>
              <a:path w="5953125" h="2908300">
                <a:moveTo>
                  <a:pt x="3538704" y="25399"/>
                </a:moveTo>
                <a:lnTo>
                  <a:pt x="2414420" y="25399"/>
                </a:lnTo>
                <a:lnTo>
                  <a:pt x="2475314" y="12699"/>
                </a:lnTo>
                <a:lnTo>
                  <a:pt x="3477811" y="12699"/>
                </a:lnTo>
                <a:lnTo>
                  <a:pt x="3538704" y="25399"/>
                </a:lnTo>
                <a:close/>
              </a:path>
              <a:path w="5953125" h="2908300">
                <a:moveTo>
                  <a:pt x="3659169" y="38099"/>
                </a:moveTo>
                <a:lnTo>
                  <a:pt x="2293956" y="38099"/>
                </a:lnTo>
                <a:lnTo>
                  <a:pt x="2353963" y="25399"/>
                </a:lnTo>
                <a:lnTo>
                  <a:pt x="3599161" y="25399"/>
                </a:lnTo>
                <a:lnTo>
                  <a:pt x="3659169" y="38099"/>
                </a:lnTo>
                <a:close/>
              </a:path>
              <a:path w="5953125" h="2908300">
                <a:moveTo>
                  <a:pt x="3777780" y="50799"/>
                </a:moveTo>
                <a:lnTo>
                  <a:pt x="2175344" y="50799"/>
                </a:lnTo>
                <a:lnTo>
                  <a:pt x="2234411" y="38099"/>
                </a:lnTo>
                <a:lnTo>
                  <a:pt x="3718713" y="38099"/>
                </a:lnTo>
                <a:lnTo>
                  <a:pt x="3777780" y="50799"/>
                </a:lnTo>
                <a:close/>
              </a:path>
              <a:path w="5953125" h="2908300">
                <a:moveTo>
                  <a:pt x="4009017" y="88899"/>
                </a:moveTo>
                <a:lnTo>
                  <a:pt x="1944108" y="88899"/>
                </a:lnTo>
                <a:lnTo>
                  <a:pt x="2116766" y="50799"/>
                </a:lnTo>
                <a:lnTo>
                  <a:pt x="3836358" y="50799"/>
                </a:lnTo>
                <a:lnTo>
                  <a:pt x="4009017" y="88899"/>
                </a:lnTo>
                <a:close/>
              </a:path>
              <a:path w="5953125" h="2908300">
                <a:moveTo>
                  <a:pt x="4009017" y="2819399"/>
                </a:moveTo>
                <a:lnTo>
                  <a:pt x="1944108" y="2819399"/>
                </a:lnTo>
                <a:lnTo>
                  <a:pt x="1831698" y="2793999"/>
                </a:lnTo>
                <a:lnTo>
                  <a:pt x="1456938" y="2705099"/>
                </a:lnTo>
                <a:lnTo>
                  <a:pt x="1405950" y="2679699"/>
                </a:lnTo>
                <a:lnTo>
                  <a:pt x="1257109" y="2641599"/>
                </a:lnTo>
                <a:lnTo>
                  <a:pt x="1208914" y="2616199"/>
                </a:lnTo>
                <a:lnTo>
                  <a:pt x="1161449" y="2603499"/>
                </a:lnTo>
                <a:lnTo>
                  <a:pt x="1114730" y="2578099"/>
                </a:lnTo>
                <a:lnTo>
                  <a:pt x="1023579" y="2552699"/>
                </a:lnTo>
                <a:lnTo>
                  <a:pt x="979175" y="2527299"/>
                </a:lnTo>
                <a:lnTo>
                  <a:pt x="935569" y="2501899"/>
                </a:lnTo>
                <a:lnTo>
                  <a:pt x="892774" y="2489199"/>
                </a:lnTo>
                <a:lnTo>
                  <a:pt x="850805" y="2463799"/>
                </a:lnTo>
                <a:lnTo>
                  <a:pt x="809675" y="2451099"/>
                </a:lnTo>
                <a:lnTo>
                  <a:pt x="769397" y="2425699"/>
                </a:lnTo>
                <a:lnTo>
                  <a:pt x="729984" y="2400299"/>
                </a:lnTo>
                <a:lnTo>
                  <a:pt x="691450" y="2374899"/>
                </a:lnTo>
                <a:lnTo>
                  <a:pt x="653809" y="2362199"/>
                </a:lnTo>
                <a:lnTo>
                  <a:pt x="617073" y="2336799"/>
                </a:lnTo>
                <a:lnTo>
                  <a:pt x="581256" y="2311399"/>
                </a:lnTo>
                <a:lnTo>
                  <a:pt x="546372" y="2285999"/>
                </a:lnTo>
                <a:lnTo>
                  <a:pt x="512434" y="2260599"/>
                </a:lnTo>
                <a:lnTo>
                  <a:pt x="479456" y="2235199"/>
                </a:lnTo>
                <a:lnTo>
                  <a:pt x="447450" y="2209799"/>
                </a:lnTo>
                <a:lnTo>
                  <a:pt x="416430" y="2197099"/>
                </a:lnTo>
                <a:lnTo>
                  <a:pt x="386410" y="2171699"/>
                </a:lnTo>
                <a:lnTo>
                  <a:pt x="357402" y="2146299"/>
                </a:lnTo>
                <a:lnTo>
                  <a:pt x="329422" y="2108199"/>
                </a:lnTo>
                <a:lnTo>
                  <a:pt x="302481" y="2082799"/>
                </a:lnTo>
                <a:lnTo>
                  <a:pt x="251772" y="2031999"/>
                </a:lnTo>
                <a:lnTo>
                  <a:pt x="205384" y="1981199"/>
                </a:lnTo>
                <a:lnTo>
                  <a:pt x="163423" y="1930399"/>
                </a:lnTo>
                <a:lnTo>
                  <a:pt x="144136" y="1892299"/>
                </a:lnTo>
                <a:lnTo>
                  <a:pt x="125996" y="1866899"/>
                </a:lnTo>
                <a:lnTo>
                  <a:pt x="109017" y="1841499"/>
                </a:lnTo>
                <a:lnTo>
                  <a:pt x="93212" y="1816099"/>
                </a:lnTo>
                <a:lnTo>
                  <a:pt x="78595" y="1777999"/>
                </a:lnTo>
                <a:lnTo>
                  <a:pt x="65178" y="1752599"/>
                </a:lnTo>
                <a:lnTo>
                  <a:pt x="52975" y="1727199"/>
                </a:lnTo>
                <a:lnTo>
                  <a:pt x="42000" y="1689099"/>
                </a:lnTo>
                <a:lnTo>
                  <a:pt x="32265" y="1663699"/>
                </a:lnTo>
                <a:lnTo>
                  <a:pt x="23785" y="1638299"/>
                </a:lnTo>
                <a:lnTo>
                  <a:pt x="16573" y="1600199"/>
                </a:lnTo>
                <a:lnTo>
                  <a:pt x="10643" y="1574799"/>
                </a:lnTo>
                <a:lnTo>
                  <a:pt x="6006" y="1536699"/>
                </a:lnTo>
                <a:lnTo>
                  <a:pt x="2678" y="1511299"/>
                </a:lnTo>
                <a:lnTo>
                  <a:pt x="671" y="1485899"/>
                </a:lnTo>
                <a:lnTo>
                  <a:pt x="0" y="1447799"/>
                </a:lnTo>
                <a:lnTo>
                  <a:pt x="671" y="1422399"/>
                </a:lnTo>
                <a:lnTo>
                  <a:pt x="2678" y="1384299"/>
                </a:lnTo>
                <a:lnTo>
                  <a:pt x="6006" y="1358899"/>
                </a:lnTo>
                <a:lnTo>
                  <a:pt x="10643" y="1320799"/>
                </a:lnTo>
                <a:lnTo>
                  <a:pt x="16573" y="1295399"/>
                </a:lnTo>
                <a:lnTo>
                  <a:pt x="23785" y="1269999"/>
                </a:lnTo>
                <a:lnTo>
                  <a:pt x="32265" y="1231899"/>
                </a:lnTo>
                <a:lnTo>
                  <a:pt x="42000" y="1206499"/>
                </a:lnTo>
                <a:lnTo>
                  <a:pt x="52975" y="1168399"/>
                </a:lnTo>
                <a:lnTo>
                  <a:pt x="65178" y="1142999"/>
                </a:lnTo>
                <a:lnTo>
                  <a:pt x="78595" y="1117599"/>
                </a:lnTo>
                <a:lnTo>
                  <a:pt x="93212" y="1092199"/>
                </a:lnTo>
                <a:lnTo>
                  <a:pt x="109017" y="1054099"/>
                </a:lnTo>
                <a:lnTo>
                  <a:pt x="125996" y="1028699"/>
                </a:lnTo>
                <a:lnTo>
                  <a:pt x="144136" y="1003299"/>
                </a:lnTo>
                <a:lnTo>
                  <a:pt x="163423" y="977899"/>
                </a:lnTo>
                <a:lnTo>
                  <a:pt x="183843" y="939799"/>
                </a:lnTo>
                <a:lnTo>
                  <a:pt x="228031" y="888999"/>
                </a:lnTo>
                <a:lnTo>
                  <a:pt x="276593" y="838199"/>
                </a:lnTo>
                <a:lnTo>
                  <a:pt x="329422" y="787399"/>
                </a:lnTo>
                <a:lnTo>
                  <a:pt x="386410" y="736599"/>
                </a:lnTo>
                <a:lnTo>
                  <a:pt x="416430" y="711199"/>
                </a:lnTo>
                <a:lnTo>
                  <a:pt x="447450" y="685799"/>
                </a:lnTo>
                <a:lnTo>
                  <a:pt x="479456" y="660399"/>
                </a:lnTo>
                <a:lnTo>
                  <a:pt x="512434" y="634999"/>
                </a:lnTo>
                <a:lnTo>
                  <a:pt x="546372" y="609599"/>
                </a:lnTo>
                <a:lnTo>
                  <a:pt x="581256" y="584199"/>
                </a:lnTo>
                <a:lnTo>
                  <a:pt x="617073" y="558799"/>
                </a:lnTo>
                <a:lnTo>
                  <a:pt x="653809" y="533399"/>
                </a:lnTo>
                <a:lnTo>
                  <a:pt x="691450" y="520699"/>
                </a:lnTo>
                <a:lnTo>
                  <a:pt x="729984" y="495299"/>
                </a:lnTo>
                <a:lnTo>
                  <a:pt x="769397" y="469899"/>
                </a:lnTo>
                <a:lnTo>
                  <a:pt x="809675" y="457199"/>
                </a:lnTo>
                <a:lnTo>
                  <a:pt x="850805" y="431799"/>
                </a:lnTo>
                <a:lnTo>
                  <a:pt x="892774" y="406399"/>
                </a:lnTo>
                <a:lnTo>
                  <a:pt x="935569" y="393699"/>
                </a:lnTo>
                <a:lnTo>
                  <a:pt x="979175" y="368299"/>
                </a:lnTo>
                <a:lnTo>
                  <a:pt x="1023579" y="355599"/>
                </a:lnTo>
                <a:lnTo>
                  <a:pt x="1068769" y="330199"/>
                </a:lnTo>
                <a:lnTo>
                  <a:pt x="1114730" y="317499"/>
                </a:lnTo>
                <a:lnTo>
                  <a:pt x="1161449" y="292099"/>
                </a:lnTo>
                <a:lnTo>
                  <a:pt x="1257109" y="266699"/>
                </a:lnTo>
                <a:lnTo>
                  <a:pt x="1306023" y="241299"/>
                </a:lnTo>
                <a:lnTo>
                  <a:pt x="1456938" y="203199"/>
                </a:lnTo>
                <a:lnTo>
                  <a:pt x="1508589" y="177799"/>
                </a:lnTo>
                <a:lnTo>
                  <a:pt x="1887624" y="88899"/>
                </a:lnTo>
                <a:lnTo>
                  <a:pt x="4065500" y="88899"/>
                </a:lnTo>
                <a:lnTo>
                  <a:pt x="4444535" y="177799"/>
                </a:lnTo>
                <a:lnTo>
                  <a:pt x="2608848" y="177799"/>
                </a:lnTo>
                <a:lnTo>
                  <a:pt x="2557015" y="190499"/>
                </a:lnTo>
                <a:lnTo>
                  <a:pt x="2453926" y="190499"/>
                </a:lnTo>
                <a:lnTo>
                  <a:pt x="2402681" y="203199"/>
                </a:lnTo>
                <a:lnTo>
                  <a:pt x="2351642" y="203199"/>
                </a:lnTo>
                <a:lnTo>
                  <a:pt x="2300816" y="215899"/>
                </a:lnTo>
                <a:lnTo>
                  <a:pt x="2250207" y="215899"/>
                </a:lnTo>
                <a:lnTo>
                  <a:pt x="2199820" y="228599"/>
                </a:lnTo>
                <a:lnTo>
                  <a:pt x="2149662" y="228599"/>
                </a:lnTo>
                <a:lnTo>
                  <a:pt x="2099737" y="241299"/>
                </a:lnTo>
                <a:lnTo>
                  <a:pt x="2050051" y="241299"/>
                </a:lnTo>
                <a:lnTo>
                  <a:pt x="1902480" y="279399"/>
                </a:lnTo>
                <a:lnTo>
                  <a:pt x="1853803" y="279399"/>
                </a:lnTo>
                <a:lnTo>
                  <a:pt x="1543001" y="355599"/>
                </a:lnTo>
                <a:lnTo>
                  <a:pt x="1444342" y="380999"/>
                </a:lnTo>
                <a:lnTo>
                  <a:pt x="1395980" y="406399"/>
                </a:lnTo>
                <a:lnTo>
                  <a:pt x="1254884" y="444499"/>
                </a:lnTo>
                <a:lnTo>
                  <a:pt x="1209212" y="469899"/>
                </a:lnTo>
                <a:lnTo>
                  <a:pt x="1164236" y="482599"/>
                </a:lnTo>
                <a:lnTo>
                  <a:pt x="1119964" y="507999"/>
                </a:lnTo>
                <a:lnTo>
                  <a:pt x="1076408" y="520699"/>
                </a:lnTo>
                <a:lnTo>
                  <a:pt x="1033575" y="546099"/>
                </a:lnTo>
                <a:lnTo>
                  <a:pt x="991475" y="558799"/>
                </a:lnTo>
                <a:lnTo>
                  <a:pt x="950118" y="584199"/>
                </a:lnTo>
                <a:lnTo>
                  <a:pt x="897769" y="609599"/>
                </a:lnTo>
                <a:lnTo>
                  <a:pt x="846891" y="634999"/>
                </a:lnTo>
                <a:lnTo>
                  <a:pt x="797534" y="660399"/>
                </a:lnTo>
                <a:lnTo>
                  <a:pt x="749746" y="685799"/>
                </a:lnTo>
                <a:lnTo>
                  <a:pt x="703578" y="723899"/>
                </a:lnTo>
                <a:lnTo>
                  <a:pt x="659078" y="749299"/>
                </a:lnTo>
                <a:lnTo>
                  <a:pt x="616297" y="774699"/>
                </a:lnTo>
                <a:lnTo>
                  <a:pt x="575283" y="812799"/>
                </a:lnTo>
                <a:lnTo>
                  <a:pt x="536087" y="838199"/>
                </a:lnTo>
                <a:lnTo>
                  <a:pt x="498757" y="876299"/>
                </a:lnTo>
                <a:lnTo>
                  <a:pt x="463343" y="901699"/>
                </a:lnTo>
                <a:lnTo>
                  <a:pt x="429895" y="939799"/>
                </a:lnTo>
                <a:lnTo>
                  <a:pt x="398462" y="965199"/>
                </a:lnTo>
                <a:lnTo>
                  <a:pt x="369093" y="1003299"/>
                </a:lnTo>
                <a:lnTo>
                  <a:pt x="333091" y="1041399"/>
                </a:lnTo>
                <a:lnTo>
                  <a:pt x="300818" y="1092199"/>
                </a:lnTo>
                <a:lnTo>
                  <a:pt x="272288" y="1130299"/>
                </a:lnTo>
                <a:lnTo>
                  <a:pt x="247516" y="1181099"/>
                </a:lnTo>
                <a:lnTo>
                  <a:pt x="226516" y="1219199"/>
                </a:lnTo>
                <a:lnTo>
                  <a:pt x="209302" y="1269999"/>
                </a:lnTo>
                <a:lnTo>
                  <a:pt x="195888" y="1308099"/>
                </a:lnTo>
                <a:lnTo>
                  <a:pt x="186289" y="1358899"/>
                </a:lnTo>
                <a:lnTo>
                  <a:pt x="180520" y="1396999"/>
                </a:lnTo>
                <a:lnTo>
                  <a:pt x="178593" y="1447799"/>
                </a:lnTo>
                <a:lnTo>
                  <a:pt x="180520" y="1498599"/>
                </a:lnTo>
                <a:lnTo>
                  <a:pt x="186289" y="1536699"/>
                </a:lnTo>
                <a:lnTo>
                  <a:pt x="195888" y="1587499"/>
                </a:lnTo>
                <a:lnTo>
                  <a:pt x="209302" y="1625599"/>
                </a:lnTo>
                <a:lnTo>
                  <a:pt x="226516" y="1676399"/>
                </a:lnTo>
                <a:lnTo>
                  <a:pt x="247516" y="1714499"/>
                </a:lnTo>
                <a:lnTo>
                  <a:pt x="272288" y="1765299"/>
                </a:lnTo>
                <a:lnTo>
                  <a:pt x="300818" y="1816099"/>
                </a:lnTo>
                <a:lnTo>
                  <a:pt x="333091" y="1854199"/>
                </a:lnTo>
                <a:lnTo>
                  <a:pt x="369093" y="1892299"/>
                </a:lnTo>
                <a:lnTo>
                  <a:pt x="398462" y="1930399"/>
                </a:lnTo>
                <a:lnTo>
                  <a:pt x="429895" y="1968499"/>
                </a:lnTo>
                <a:lnTo>
                  <a:pt x="463343" y="1993899"/>
                </a:lnTo>
                <a:lnTo>
                  <a:pt x="498757" y="2031999"/>
                </a:lnTo>
                <a:lnTo>
                  <a:pt x="536087" y="2057399"/>
                </a:lnTo>
                <a:lnTo>
                  <a:pt x="575283" y="2082799"/>
                </a:lnTo>
                <a:lnTo>
                  <a:pt x="616297" y="2120899"/>
                </a:lnTo>
                <a:lnTo>
                  <a:pt x="659078" y="2146299"/>
                </a:lnTo>
                <a:lnTo>
                  <a:pt x="703578" y="2184399"/>
                </a:lnTo>
                <a:lnTo>
                  <a:pt x="749746" y="2209799"/>
                </a:lnTo>
                <a:lnTo>
                  <a:pt x="797534" y="2235199"/>
                </a:lnTo>
                <a:lnTo>
                  <a:pt x="846891" y="2260599"/>
                </a:lnTo>
                <a:lnTo>
                  <a:pt x="897769" y="2285999"/>
                </a:lnTo>
                <a:lnTo>
                  <a:pt x="950118" y="2311399"/>
                </a:lnTo>
                <a:lnTo>
                  <a:pt x="991475" y="2336799"/>
                </a:lnTo>
                <a:lnTo>
                  <a:pt x="1033575" y="2362199"/>
                </a:lnTo>
                <a:lnTo>
                  <a:pt x="1119964" y="2387599"/>
                </a:lnTo>
                <a:lnTo>
                  <a:pt x="1164236" y="2412999"/>
                </a:lnTo>
                <a:lnTo>
                  <a:pt x="1209212" y="2425699"/>
                </a:lnTo>
                <a:lnTo>
                  <a:pt x="1254884" y="2451099"/>
                </a:lnTo>
                <a:lnTo>
                  <a:pt x="1395980" y="2489199"/>
                </a:lnTo>
                <a:lnTo>
                  <a:pt x="1444342" y="2514599"/>
                </a:lnTo>
                <a:lnTo>
                  <a:pt x="1747807" y="2590799"/>
                </a:lnTo>
                <a:lnTo>
                  <a:pt x="1853803" y="2616199"/>
                </a:lnTo>
                <a:lnTo>
                  <a:pt x="1902473" y="2628899"/>
                </a:lnTo>
                <a:lnTo>
                  <a:pt x="1951390" y="2628899"/>
                </a:lnTo>
                <a:lnTo>
                  <a:pt x="2049954" y="2654299"/>
                </a:lnTo>
                <a:lnTo>
                  <a:pt x="2099594" y="2654299"/>
                </a:lnTo>
                <a:lnTo>
                  <a:pt x="2199574" y="2679699"/>
                </a:lnTo>
                <a:lnTo>
                  <a:pt x="2249906" y="2679699"/>
                </a:lnTo>
                <a:lnTo>
                  <a:pt x="2300463" y="2692399"/>
                </a:lnTo>
                <a:lnTo>
                  <a:pt x="2402234" y="2692399"/>
                </a:lnTo>
                <a:lnTo>
                  <a:pt x="2453443" y="2705099"/>
                </a:lnTo>
                <a:lnTo>
                  <a:pt x="2556489" y="2705099"/>
                </a:lnTo>
                <a:lnTo>
                  <a:pt x="2608319" y="2717799"/>
                </a:lnTo>
                <a:lnTo>
                  <a:pt x="2817614" y="2717799"/>
                </a:lnTo>
                <a:lnTo>
                  <a:pt x="2870414" y="2730499"/>
                </a:lnTo>
                <a:lnTo>
                  <a:pt x="4392233" y="2730499"/>
                </a:lnTo>
                <a:lnTo>
                  <a:pt x="4009017" y="2819399"/>
                </a:lnTo>
                <a:close/>
              </a:path>
              <a:path w="5953125" h="2908300">
                <a:moveTo>
                  <a:pt x="4392233" y="2730499"/>
                </a:moveTo>
                <a:lnTo>
                  <a:pt x="3082737" y="2730499"/>
                </a:lnTo>
                <a:lnTo>
                  <a:pt x="3135568" y="2717799"/>
                </a:lnTo>
                <a:lnTo>
                  <a:pt x="3345051" y="2717799"/>
                </a:lnTo>
                <a:lnTo>
                  <a:pt x="3396936" y="2705099"/>
                </a:lnTo>
                <a:lnTo>
                  <a:pt x="3500084" y="2705099"/>
                </a:lnTo>
                <a:lnTo>
                  <a:pt x="3551336" y="2692399"/>
                </a:lnTo>
                <a:lnTo>
                  <a:pt x="3653172" y="2692399"/>
                </a:lnTo>
                <a:lnTo>
                  <a:pt x="3703744" y="2679699"/>
                </a:lnTo>
                <a:lnTo>
                  <a:pt x="3754079" y="2679699"/>
                </a:lnTo>
                <a:lnTo>
                  <a:pt x="3854015" y="2654299"/>
                </a:lnTo>
                <a:lnTo>
                  <a:pt x="3903605" y="2654299"/>
                </a:lnTo>
                <a:lnTo>
                  <a:pt x="4002003" y="2628899"/>
                </a:lnTo>
                <a:lnTo>
                  <a:pt x="4050800" y="2628899"/>
                </a:lnTo>
                <a:lnTo>
                  <a:pt x="4099322" y="2616199"/>
                </a:lnTo>
                <a:lnTo>
                  <a:pt x="4205318" y="2590799"/>
                </a:lnTo>
                <a:lnTo>
                  <a:pt x="4508783" y="2514599"/>
                </a:lnTo>
                <a:lnTo>
                  <a:pt x="4557144" y="2489199"/>
                </a:lnTo>
                <a:lnTo>
                  <a:pt x="4698241" y="2451099"/>
                </a:lnTo>
                <a:lnTo>
                  <a:pt x="4743913" y="2425699"/>
                </a:lnTo>
                <a:lnTo>
                  <a:pt x="4788889" y="2412999"/>
                </a:lnTo>
                <a:lnTo>
                  <a:pt x="4833160" y="2387599"/>
                </a:lnTo>
                <a:lnTo>
                  <a:pt x="4919549" y="2362199"/>
                </a:lnTo>
                <a:lnTo>
                  <a:pt x="4961649" y="2336799"/>
                </a:lnTo>
                <a:lnTo>
                  <a:pt x="5003006" y="2311399"/>
                </a:lnTo>
                <a:lnTo>
                  <a:pt x="5055355" y="2285999"/>
                </a:lnTo>
                <a:lnTo>
                  <a:pt x="5106233" y="2260599"/>
                </a:lnTo>
                <a:lnTo>
                  <a:pt x="5155590" y="2235199"/>
                </a:lnTo>
                <a:lnTo>
                  <a:pt x="5203378" y="2209799"/>
                </a:lnTo>
                <a:lnTo>
                  <a:pt x="5249547" y="2184399"/>
                </a:lnTo>
                <a:lnTo>
                  <a:pt x="5294046" y="2146299"/>
                </a:lnTo>
                <a:lnTo>
                  <a:pt x="5336828" y="2120899"/>
                </a:lnTo>
                <a:lnTo>
                  <a:pt x="5377841" y="2082799"/>
                </a:lnTo>
                <a:lnTo>
                  <a:pt x="5417038" y="2057399"/>
                </a:lnTo>
                <a:lnTo>
                  <a:pt x="5454367" y="2031999"/>
                </a:lnTo>
                <a:lnTo>
                  <a:pt x="5489781" y="1993899"/>
                </a:lnTo>
                <a:lnTo>
                  <a:pt x="5523229" y="1968499"/>
                </a:lnTo>
                <a:lnTo>
                  <a:pt x="5554662" y="1930399"/>
                </a:lnTo>
                <a:lnTo>
                  <a:pt x="5584031" y="1892299"/>
                </a:lnTo>
                <a:lnTo>
                  <a:pt x="5620033" y="1854199"/>
                </a:lnTo>
                <a:lnTo>
                  <a:pt x="5652306" y="1816099"/>
                </a:lnTo>
                <a:lnTo>
                  <a:pt x="5680836" y="1765299"/>
                </a:lnTo>
                <a:lnTo>
                  <a:pt x="5705608" y="1714499"/>
                </a:lnTo>
                <a:lnTo>
                  <a:pt x="5726608" y="1676399"/>
                </a:lnTo>
                <a:lnTo>
                  <a:pt x="5743822" y="1625599"/>
                </a:lnTo>
                <a:lnTo>
                  <a:pt x="5757236" y="1587499"/>
                </a:lnTo>
                <a:lnTo>
                  <a:pt x="5766835" y="1536699"/>
                </a:lnTo>
                <a:lnTo>
                  <a:pt x="5772605" y="1498599"/>
                </a:lnTo>
                <a:lnTo>
                  <a:pt x="5774531" y="1447799"/>
                </a:lnTo>
                <a:lnTo>
                  <a:pt x="5772605" y="1396999"/>
                </a:lnTo>
                <a:lnTo>
                  <a:pt x="5766835" y="1358899"/>
                </a:lnTo>
                <a:lnTo>
                  <a:pt x="5757236" y="1308099"/>
                </a:lnTo>
                <a:lnTo>
                  <a:pt x="5743822" y="1269999"/>
                </a:lnTo>
                <a:lnTo>
                  <a:pt x="5726608" y="1219199"/>
                </a:lnTo>
                <a:lnTo>
                  <a:pt x="5705608" y="1181099"/>
                </a:lnTo>
                <a:lnTo>
                  <a:pt x="5680836" y="1130299"/>
                </a:lnTo>
                <a:lnTo>
                  <a:pt x="5652306" y="1092199"/>
                </a:lnTo>
                <a:lnTo>
                  <a:pt x="5620033" y="1041399"/>
                </a:lnTo>
                <a:lnTo>
                  <a:pt x="5584031" y="1003299"/>
                </a:lnTo>
                <a:lnTo>
                  <a:pt x="5554662" y="965199"/>
                </a:lnTo>
                <a:lnTo>
                  <a:pt x="5523229" y="939799"/>
                </a:lnTo>
                <a:lnTo>
                  <a:pt x="5489781" y="901699"/>
                </a:lnTo>
                <a:lnTo>
                  <a:pt x="5454367" y="876299"/>
                </a:lnTo>
                <a:lnTo>
                  <a:pt x="5417038" y="838199"/>
                </a:lnTo>
                <a:lnTo>
                  <a:pt x="5377841" y="812799"/>
                </a:lnTo>
                <a:lnTo>
                  <a:pt x="5336828" y="774699"/>
                </a:lnTo>
                <a:lnTo>
                  <a:pt x="5294046" y="749299"/>
                </a:lnTo>
                <a:lnTo>
                  <a:pt x="5249547" y="723899"/>
                </a:lnTo>
                <a:lnTo>
                  <a:pt x="5203378" y="685799"/>
                </a:lnTo>
                <a:lnTo>
                  <a:pt x="5155590" y="660399"/>
                </a:lnTo>
                <a:lnTo>
                  <a:pt x="5106233" y="634999"/>
                </a:lnTo>
                <a:lnTo>
                  <a:pt x="5055355" y="609599"/>
                </a:lnTo>
                <a:lnTo>
                  <a:pt x="5003006" y="584199"/>
                </a:lnTo>
                <a:lnTo>
                  <a:pt x="4961649" y="558799"/>
                </a:lnTo>
                <a:lnTo>
                  <a:pt x="4919549" y="546099"/>
                </a:lnTo>
                <a:lnTo>
                  <a:pt x="4876717" y="520699"/>
                </a:lnTo>
                <a:lnTo>
                  <a:pt x="4833160" y="507999"/>
                </a:lnTo>
                <a:lnTo>
                  <a:pt x="4788889" y="482599"/>
                </a:lnTo>
                <a:lnTo>
                  <a:pt x="4743913" y="469899"/>
                </a:lnTo>
                <a:lnTo>
                  <a:pt x="4698241" y="444499"/>
                </a:lnTo>
                <a:lnTo>
                  <a:pt x="4557144" y="406399"/>
                </a:lnTo>
                <a:lnTo>
                  <a:pt x="4508783" y="380999"/>
                </a:lnTo>
                <a:lnTo>
                  <a:pt x="4410123" y="355599"/>
                </a:lnTo>
                <a:lnTo>
                  <a:pt x="4099322" y="279399"/>
                </a:lnTo>
                <a:lnTo>
                  <a:pt x="4050645" y="266699"/>
                </a:lnTo>
                <a:lnTo>
                  <a:pt x="4001707" y="266699"/>
                </a:lnTo>
                <a:lnTo>
                  <a:pt x="3903073" y="241299"/>
                </a:lnTo>
                <a:lnTo>
                  <a:pt x="3853387" y="241299"/>
                </a:lnTo>
                <a:lnTo>
                  <a:pt x="3803462" y="228599"/>
                </a:lnTo>
                <a:lnTo>
                  <a:pt x="3753304" y="228599"/>
                </a:lnTo>
                <a:lnTo>
                  <a:pt x="3702918" y="215899"/>
                </a:lnTo>
                <a:lnTo>
                  <a:pt x="3652309" y="215899"/>
                </a:lnTo>
                <a:lnTo>
                  <a:pt x="3601482" y="203199"/>
                </a:lnTo>
                <a:lnTo>
                  <a:pt x="3550443" y="203199"/>
                </a:lnTo>
                <a:lnTo>
                  <a:pt x="3499198" y="190499"/>
                </a:lnTo>
                <a:lnTo>
                  <a:pt x="3396109" y="190499"/>
                </a:lnTo>
                <a:lnTo>
                  <a:pt x="3344277" y="177799"/>
                </a:lnTo>
                <a:lnTo>
                  <a:pt x="4444535" y="177799"/>
                </a:lnTo>
                <a:lnTo>
                  <a:pt x="4496187" y="203199"/>
                </a:lnTo>
                <a:lnTo>
                  <a:pt x="4647101" y="241299"/>
                </a:lnTo>
                <a:lnTo>
                  <a:pt x="4696015" y="266699"/>
                </a:lnTo>
                <a:lnTo>
                  <a:pt x="4791675" y="292099"/>
                </a:lnTo>
                <a:lnTo>
                  <a:pt x="4838394" y="317499"/>
                </a:lnTo>
                <a:lnTo>
                  <a:pt x="4884355" y="330199"/>
                </a:lnTo>
                <a:lnTo>
                  <a:pt x="4929545" y="355599"/>
                </a:lnTo>
                <a:lnTo>
                  <a:pt x="4973950" y="368299"/>
                </a:lnTo>
                <a:lnTo>
                  <a:pt x="5017556" y="393699"/>
                </a:lnTo>
                <a:lnTo>
                  <a:pt x="5060350" y="406399"/>
                </a:lnTo>
                <a:lnTo>
                  <a:pt x="5102319" y="431799"/>
                </a:lnTo>
                <a:lnTo>
                  <a:pt x="5143449" y="457199"/>
                </a:lnTo>
                <a:lnTo>
                  <a:pt x="5183727" y="469899"/>
                </a:lnTo>
                <a:lnTo>
                  <a:pt x="5223140" y="495299"/>
                </a:lnTo>
                <a:lnTo>
                  <a:pt x="5261674" y="520699"/>
                </a:lnTo>
                <a:lnTo>
                  <a:pt x="5299315" y="533399"/>
                </a:lnTo>
                <a:lnTo>
                  <a:pt x="5336051" y="558799"/>
                </a:lnTo>
                <a:lnTo>
                  <a:pt x="5371868" y="584199"/>
                </a:lnTo>
                <a:lnTo>
                  <a:pt x="5406752" y="609599"/>
                </a:lnTo>
                <a:lnTo>
                  <a:pt x="5440690" y="634999"/>
                </a:lnTo>
                <a:lnTo>
                  <a:pt x="5473669" y="660399"/>
                </a:lnTo>
                <a:lnTo>
                  <a:pt x="5505675" y="685799"/>
                </a:lnTo>
                <a:lnTo>
                  <a:pt x="5536695" y="711199"/>
                </a:lnTo>
                <a:lnTo>
                  <a:pt x="5566715" y="736599"/>
                </a:lnTo>
                <a:lnTo>
                  <a:pt x="5595722" y="761999"/>
                </a:lnTo>
                <a:lnTo>
                  <a:pt x="5650644" y="812799"/>
                </a:lnTo>
                <a:lnTo>
                  <a:pt x="5701352" y="863599"/>
                </a:lnTo>
                <a:lnTo>
                  <a:pt x="5747741" y="914399"/>
                </a:lnTo>
                <a:lnTo>
                  <a:pt x="5789702" y="977899"/>
                </a:lnTo>
                <a:lnTo>
                  <a:pt x="5808988" y="1003299"/>
                </a:lnTo>
                <a:lnTo>
                  <a:pt x="5827128" y="1028699"/>
                </a:lnTo>
                <a:lnTo>
                  <a:pt x="5844107" y="1054099"/>
                </a:lnTo>
                <a:lnTo>
                  <a:pt x="5859912" y="1092199"/>
                </a:lnTo>
                <a:lnTo>
                  <a:pt x="5874530" y="1117599"/>
                </a:lnTo>
                <a:lnTo>
                  <a:pt x="5887947" y="1142999"/>
                </a:lnTo>
                <a:lnTo>
                  <a:pt x="5900149" y="1168399"/>
                </a:lnTo>
                <a:lnTo>
                  <a:pt x="5911125" y="1206499"/>
                </a:lnTo>
                <a:lnTo>
                  <a:pt x="5920859" y="1231899"/>
                </a:lnTo>
                <a:lnTo>
                  <a:pt x="5929339" y="1269999"/>
                </a:lnTo>
                <a:lnTo>
                  <a:pt x="5936551" y="1295399"/>
                </a:lnTo>
                <a:lnTo>
                  <a:pt x="5942482" y="1320799"/>
                </a:lnTo>
                <a:lnTo>
                  <a:pt x="5947118" y="1358899"/>
                </a:lnTo>
                <a:lnTo>
                  <a:pt x="5950446" y="1384299"/>
                </a:lnTo>
                <a:lnTo>
                  <a:pt x="5952453" y="1422399"/>
                </a:lnTo>
                <a:lnTo>
                  <a:pt x="5953125" y="1447799"/>
                </a:lnTo>
                <a:lnTo>
                  <a:pt x="5952453" y="1485899"/>
                </a:lnTo>
                <a:lnTo>
                  <a:pt x="5950446" y="1511299"/>
                </a:lnTo>
                <a:lnTo>
                  <a:pt x="5947118" y="1536699"/>
                </a:lnTo>
                <a:lnTo>
                  <a:pt x="5942482" y="1574799"/>
                </a:lnTo>
                <a:lnTo>
                  <a:pt x="5936551" y="1600199"/>
                </a:lnTo>
                <a:lnTo>
                  <a:pt x="5929339" y="1638299"/>
                </a:lnTo>
                <a:lnTo>
                  <a:pt x="5920859" y="1663699"/>
                </a:lnTo>
                <a:lnTo>
                  <a:pt x="5911125" y="1689099"/>
                </a:lnTo>
                <a:lnTo>
                  <a:pt x="5900149" y="1727199"/>
                </a:lnTo>
                <a:lnTo>
                  <a:pt x="5887947" y="1752599"/>
                </a:lnTo>
                <a:lnTo>
                  <a:pt x="5874530" y="1777999"/>
                </a:lnTo>
                <a:lnTo>
                  <a:pt x="5859912" y="1816099"/>
                </a:lnTo>
                <a:lnTo>
                  <a:pt x="5844107" y="1841499"/>
                </a:lnTo>
                <a:lnTo>
                  <a:pt x="5827128" y="1866899"/>
                </a:lnTo>
                <a:lnTo>
                  <a:pt x="5808988" y="1892299"/>
                </a:lnTo>
                <a:lnTo>
                  <a:pt x="5789702" y="1930399"/>
                </a:lnTo>
                <a:lnTo>
                  <a:pt x="5747741" y="1981199"/>
                </a:lnTo>
                <a:lnTo>
                  <a:pt x="5701352" y="2031999"/>
                </a:lnTo>
                <a:lnTo>
                  <a:pt x="5650644" y="2082799"/>
                </a:lnTo>
                <a:lnTo>
                  <a:pt x="5623703" y="2120899"/>
                </a:lnTo>
                <a:lnTo>
                  <a:pt x="5566715" y="2171699"/>
                </a:lnTo>
                <a:lnTo>
                  <a:pt x="5536695" y="2197099"/>
                </a:lnTo>
                <a:lnTo>
                  <a:pt x="5505675" y="2222499"/>
                </a:lnTo>
                <a:lnTo>
                  <a:pt x="5473669" y="2235199"/>
                </a:lnTo>
                <a:lnTo>
                  <a:pt x="5440690" y="2260599"/>
                </a:lnTo>
                <a:lnTo>
                  <a:pt x="5406752" y="2285999"/>
                </a:lnTo>
                <a:lnTo>
                  <a:pt x="5371868" y="2311399"/>
                </a:lnTo>
                <a:lnTo>
                  <a:pt x="5336051" y="2336799"/>
                </a:lnTo>
                <a:lnTo>
                  <a:pt x="5299315" y="2362199"/>
                </a:lnTo>
                <a:lnTo>
                  <a:pt x="5261674" y="2387599"/>
                </a:lnTo>
                <a:lnTo>
                  <a:pt x="5223140" y="2400299"/>
                </a:lnTo>
                <a:lnTo>
                  <a:pt x="5183727" y="2425699"/>
                </a:lnTo>
                <a:lnTo>
                  <a:pt x="5143449" y="2451099"/>
                </a:lnTo>
                <a:lnTo>
                  <a:pt x="5102319" y="2463799"/>
                </a:lnTo>
                <a:lnTo>
                  <a:pt x="5060350" y="2489199"/>
                </a:lnTo>
                <a:lnTo>
                  <a:pt x="5017556" y="2501899"/>
                </a:lnTo>
                <a:lnTo>
                  <a:pt x="4973950" y="2527299"/>
                </a:lnTo>
                <a:lnTo>
                  <a:pt x="4929545" y="2552699"/>
                </a:lnTo>
                <a:lnTo>
                  <a:pt x="4838394" y="2578099"/>
                </a:lnTo>
                <a:lnTo>
                  <a:pt x="4791675" y="2603499"/>
                </a:lnTo>
                <a:lnTo>
                  <a:pt x="4744211" y="2616199"/>
                </a:lnTo>
                <a:lnTo>
                  <a:pt x="4696015" y="2641599"/>
                </a:lnTo>
                <a:lnTo>
                  <a:pt x="4547174" y="2679699"/>
                </a:lnTo>
                <a:lnTo>
                  <a:pt x="4496187" y="2705099"/>
                </a:lnTo>
                <a:lnTo>
                  <a:pt x="4392233" y="2730499"/>
                </a:lnTo>
                <a:close/>
              </a:path>
              <a:path w="5953125" h="2908300">
                <a:moveTo>
                  <a:pt x="3836358" y="2844799"/>
                </a:moveTo>
                <a:lnTo>
                  <a:pt x="2116766" y="2844799"/>
                </a:lnTo>
                <a:lnTo>
                  <a:pt x="2001135" y="2819399"/>
                </a:lnTo>
                <a:lnTo>
                  <a:pt x="3951990" y="2819399"/>
                </a:lnTo>
                <a:lnTo>
                  <a:pt x="3836358" y="2844799"/>
                </a:lnTo>
                <a:close/>
              </a:path>
              <a:path w="5953125" h="2908300">
                <a:moveTo>
                  <a:pt x="3659169" y="2870199"/>
                </a:moveTo>
                <a:lnTo>
                  <a:pt x="2293956" y="2870199"/>
                </a:lnTo>
                <a:lnTo>
                  <a:pt x="2175344" y="2844799"/>
                </a:lnTo>
                <a:lnTo>
                  <a:pt x="3777780" y="2844799"/>
                </a:lnTo>
                <a:lnTo>
                  <a:pt x="3659169" y="2870199"/>
                </a:lnTo>
                <a:close/>
              </a:path>
              <a:path w="5953125" h="2908300">
                <a:moveTo>
                  <a:pt x="3538704" y="2882899"/>
                </a:moveTo>
                <a:lnTo>
                  <a:pt x="2414420" y="2882899"/>
                </a:lnTo>
                <a:lnTo>
                  <a:pt x="2353963" y="2870199"/>
                </a:lnTo>
                <a:lnTo>
                  <a:pt x="3599161" y="2870199"/>
                </a:lnTo>
                <a:lnTo>
                  <a:pt x="3538704" y="2882899"/>
                </a:lnTo>
                <a:close/>
              </a:path>
              <a:path w="5953125" h="2908300">
                <a:moveTo>
                  <a:pt x="3354768" y="2895599"/>
                </a:moveTo>
                <a:lnTo>
                  <a:pt x="2598356" y="2895599"/>
                </a:lnTo>
                <a:lnTo>
                  <a:pt x="2536630" y="2882899"/>
                </a:lnTo>
                <a:lnTo>
                  <a:pt x="3416494" y="2882899"/>
                </a:lnTo>
                <a:lnTo>
                  <a:pt x="3354768" y="2895599"/>
                </a:lnTo>
                <a:close/>
              </a:path>
              <a:path w="5953125" h="2908300">
                <a:moveTo>
                  <a:pt x="3104037" y="2908299"/>
                </a:moveTo>
                <a:lnTo>
                  <a:pt x="2849088" y="2908299"/>
                </a:lnTo>
                <a:lnTo>
                  <a:pt x="2785858" y="2895599"/>
                </a:lnTo>
                <a:lnTo>
                  <a:pt x="3167267" y="2895599"/>
                </a:lnTo>
                <a:lnTo>
                  <a:pt x="3104037" y="2908299"/>
                </a:lnTo>
                <a:close/>
              </a:path>
            </a:pathLst>
          </a:custGeom>
          <a:solidFill>
            <a:srgbClr val="FFC3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40050" y="3018669"/>
            <a:ext cx="11725275" cy="3404870"/>
          </a:xfrm>
          <a:prstGeom prst="rect">
            <a:avLst/>
          </a:prstGeom>
        </p:spPr>
        <p:txBody>
          <a:bodyPr wrap="square" lIns="0" tIns="149860" rIns="0" bIns="0" rtlCol="0" vert="horz">
            <a:spAutoFit/>
          </a:bodyPr>
          <a:lstStyle/>
          <a:p>
            <a:pPr marL="12700" marR="5080">
              <a:lnSpc>
                <a:spcPts val="8550"/>
              </a:lnSpc>
              <a:spcBef>
                <a:spcPts val="1180"/>
              </a:spcBef>
            </a:pPr>
            <a:r>
              <a:rPr dirty="0" sz="7900" spc="-340">
                <a:solidFill>
                  <a:srgbClr val="212121"/>
                </a:solidFill>
                <a:latin typeface="Times New Roman"/>
                <a:cs typeface="Times New Roman"/>
              </a:rPr>
              <a:t>"JUST </a:t>
            </a:r>
            <a:r>
              <a:rPr dirty="0" sz="7900" spc="-110">
                <a:solidFill>
                  <a:srgbClr val="212121"/>
                </a:solidFill>
                <a:latin typeface="Times New Roman"/>
                <a:cs typeface="Times New Roman"/>
              </a:rPr>
              <a:t>BEING </a:t>
            </a:r>
            <a:r>
              <a:rPr dirty="0" sz="7900" spc="-140">
                <a:solidFill>
                  <a:srgbClr val="212121"/>
                </a:solidFill>
                <a:latin typeface="Times New Roman"/>
                <a:cs typeface="Times New Roman"/>
              </a:rPr>
              <a:t>NEW </a:t>
            </a:r>
            <a:r>
              <a:rPr dirty="0" sz="7900" spc="125">
                <a:solidFill>
                  <a:srgbClr val="212121"/>
                </a:solidFill>
                <a:latin typeface="Times New Roman"/>
                <a:cs typeface="Times New Roman"/>
              </a:rPr>
              <a:t>TO  </a:t>
            </a:r>
            <a:r>
              <a:rPr dirty="0" sz="7900" spc="80">
                <a:solidFill>
                  <a:srgbClr val="212121"/>
                </a:solidFill>
                <a:latin typeface="Times New Roman"/>
                <a:cs typeface="Times New Roman"/>
              </a:rPr>
              <a:t>THIS, </a:t>
            </a:r>
            <a:r>
              <a:rPr dirty="0" sz="7900" spc="-575">
                <a:solidFill>
                  <a:srgbClr val="212121"/>
                </a:solidFill>
                <a:latin typeface="Times New Roman"/>
                <a:cs typeface="Times New Roman"/>
              </a:rPr>
              <a:t>MY </a:t>
            </a:r>
            <a:r>
              <a:rPr dirty="0" sz="7900" spc="65">
                <a:solidFill>
                  <a:srgbClr val="212121"/>
                </a:solidFill>
                <a:latin typeface="Times New Roman"/>
                <a:cs typeface="Times New Roman"/>
              </a:rPr>
              <a:t>OPTIONS </a:t>
            </a:r>
            <a:r>
              <a:rPr dirty="0" sz="7900" spc="-65">
                <a:solidFill>
                  <a:srgbClr val="212121"/>
                </a:solidFill>
                <a:latin typeface="Times New Roman"/>
                <a:cs typeface="Times New Roman"/>
              </a:rPr>
              <a:t>SEEM  </a:t>
            </a:r>
            <a:r>
              <a:rPr dirty="0" sz="7900" spc="-715">
                <a:solidFill>
                  <a:srgbClr val="212121"/>
                </a:solidFill>
                <a:latin typeface="Times New Roman"/>
                <a:cs typeface="Times New Roman"/>
              </a:rPr>
              <a:t>A </a:t>
            </a:r>
            <a:r>
              <a:rPr dirty="0" sz="7900" spc="-20">
                <a:solidFill>
                  <a:srgbClr val="212121"/>
                </a:solidFill>
                <a:latin typeface="Times New Roman"/>
                <a:cs typeface="Times New Roman"/>
              </a:rPr>
              <a:t>LITTLE</a:t>
            </a:r>
            <a:r>
              <a:rPr dirty="0" sz="7900" spc="-58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7900" spc="-190">
                <a:solidFill>
                  <a:srgbClr val="212121"/>
                </a:solidFill>
                <a:latin typeface="Times New Roman"/>
                <a:cs typeface="Times New Roman"/>
              </a:rPr>
              <a:t>BIT...SHADY?"</a:t>
            </a:r>
            <a:endParaRPr sz="79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21000" y="7707058"/>
            <a:ext cx="1336675" cy="4140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50" spc="-50" i="1">
                <a:solidFill>
                  <a:srgbClr val="212121"/>
                </a:solidFill>
                <a:latin typeface="Georgia"/>
                <a:cs typeface="Georgia"/>
              </a:rPr>
              <a:t>Christian</a:t>
            </a:r>
            <a:endParaRPr sz="2550">
              <a:latin typeface="Georgia"/>
              <a:cs typeface="Georg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8288000" cy="990600"/>
          </a:xfrm>
          <a:custGeom>
            <a:avLst/>
            <a:gdLst/>
            <a:ahLst/>
            <a:cxnLst/>
            <a:rect l="l" t="t" r="r" b="b"/>
            <a:pathLst>
              <a:path w="18288000" h="990600">
                <a:moveTo>
                  <a:pt x="0" y="0"/>
                </a:moveTo>
                <a:lnTo>
                  <a:pt x="18288000" y="0"/>
                </a:lnTo>
                <a:lnTo>
                  <a:pt x="18288000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11175" y="457862"/>
            <a:ext cx="1412875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34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6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1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6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8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6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2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6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35">
                <a:solidFill>
                  <a:srgbClr val="FFFFFF"/>
                </a:solidFill>
                <a:latin typeface="Arial"/>
                <a:cs typeface="Arial"/>
              </a:rPr>
              <a:t>H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41636" y="457862"/>
            <a:ext cx="1491615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30580" algn="l"/>
              </a:tabLst>
            </a:pPr>
            <a:r>
              <a:rPr dirty="0" sz="1600" spc="32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6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8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80">
                <a:solidFill>
                  <a:srgbClr val="FFFFFF"/>
                </a:solidFill>
                <a:latin typeface="Arial"/>
                <a:cs typeface="Arial"/>
              </a:rPr>
              <a:t>R	</a:t>
            </a:r>
            <a:r>
              <a:rPr dirty="0" sz="1600" spc="325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16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8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30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54350" y="3889867"/>
            <a:ext cx="7810500" cy="3904615"/>
          </a:xfrm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 marR="5080">
              <a:lnSpc>
                <a:spcPct val="126000"/>
              </a:lnSpc>
              <a:spcBef>
                <a:spcPts val="160"/>
              </a:spcBef>
            </a:pPr>
            <a:r>
              <a:rPr dirty="0" sz="10100" spc="3135">
                <a:solidFill>
                  <a:srgbClr val="FFFFFF"/>
                </a:solidFill>
              </a:rPr>
              <a:t>INFORM  </a:t>
            </a:r>
            <a:r>
              <a:rPr dirty="0" sz="10050" spc="2570">
                <a:solidFill>
                  <a:srgbClr val="FFFFFF"/>
                </a:solidFill>
              </a:rPr>
              <a:t>E</a:t>
            </a:r>
            <a:r>
              <a:rPr dirty="0" sz="10050" spc="3729">
                <a:solidFill>
                  <a:srgbClr val="FFFFFF"/>
                </a:solidFill>
              </a:rPr>
              <a:t>A</a:t>
            </a:r>
            <a:r>
              <a:rPr dirty="0" sz="10050" spc="2965">
                <a:solidFill>
                  <a:srgbClr val="FFFFFF"/>
                </a:solidFill>
              </a:rPr>
              <a:t>R</a:t>
            </a:r>
            <a:r>
              <a:rPr dirty="0" sz="10050" spc="1960">
                <a:solidFill>
                  <a:srgbClr val="FFFFFF"/>
                </a:solidFill>
              </a:rPr>
              <a:t>L</a:t>
            </a:r>
            <a:r>
              <a:rPr dirty="0" sz="10050" spc="1475">
                <a:solidFill>
                  <a:srgbClr val="FFFFFF"/>
                </a:solidFill>
              </a:rPr>
              <a:t>I</a:t>
            </a:r>
            <a:r>
              <a:rPr dirty="0" sz="10050" spc="2570">
                <a:solidFill>
                  <a:srgbClr val="FFFFFF"/>
                </a:solidFill>
              </a:rPr>
              <a:t>E</a:t>
            </a:r>
            <a:r>
              <a:rPr dirty="0" sz="10050" spc="2970">
                <a:solidFill>
                  <a:srgbClr val="FFFFFF"/>
                </a:solidFill>
              </a:rPr>
              <a:t>R</a:t>
            </a:r>
            <a:endParaRPr sz="10050"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8288000" cy="990600"/>
          </a:xfrm>
          <a:custGeom>
            <a:avLst/>
            <a:gdLst/>
            <a:ahLst/>
            <a:cxnLst/>
            <a:rect l="l" t="t" r="r" b="b"/>
            <a:pathLst>
              <a:path w="18288000" h="990600">
                <a:moveTo>
                  <a:pt x="0" y="0"/>
                </a:moveTo>
                <a:lnTo>
                  <a:pt x="18287999" y="0"/>
                </a:lnTo>
                <a:lnTo>
                  <a:pt x="18287999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11175" y="457862"/>
            <a:ext cx="1068705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48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6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8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8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76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97023" y="457862"/>
            <a:ext cx="2363470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30580" algn="l"/>
              </a:tabLst>
            </a:pPr>
            <a:r>
              <a:rPr dirty="0" sz="1600" spc="32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6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8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80">
                <a:solidFill>
                  <a:srgbClr val="FFFFFF"/>
                </a:solidFill>
                <a:latin typeface="Arial"/>
                <a:cs typeface="Arial"/>
              </a:rPr>
              <a:t>R	</a:t>
            </a:r>
            <a:r>
              <a:rPr dirty="0" sz="1600" spc="45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6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8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6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8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83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6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33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6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35">
                <a:solidFill>
                  <a:srgbClr val="FFFFFF"/>
                </a:solidFill>
                <a:latin typeface="Arial"/>
                <a:cs typeface="Arial"/>
              </a:rPr>
              <a:t>H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12525" y="5508015"/>
            <a:ext cx="5069205" cy="15398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47200"/>
              </a:lnSpc>
              <a:spcBef>
                <a:spcPts val="95"/>
              </a:spcBef>
            </a:pPr>
            <a:r>
              <a:rPr dirty="0" sz="2250" spc="90">
                <a:solidFill>
                  <a:srgbClr val="212121"/>
                </a:solidFill>
                <a:latin typeface="Times New Roman"/>
                <a:cs typeface="Times New Roman"/>
              </a:rPr>
              <a:t>Since</a:t>
            </a:r>
            <a:r>
              <a:rPr dirty="0" sz="2250" spc="-1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250" spc="170">
                <a:solidFill>
                  <a:srgbClr val="212121"/>
                </a:solidFill>
                <a:latin typeface="Times New Roman"/>
                <a:cs typeface="Times New Roman"/>
              </a:rPr>
              <a:t>the</a:t>
            </a:r>
            <a:r>
              <a:rPr dirty="0" sz="2250" spc="-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250" spc="80">
                <a:solidFill>
                  <a:srgbClr val="212121"/>
                </a:solidFill>
                <a:latin typeface="Times New Roman"/>
                <a:cs typeface="Times New Roman"/>
              </a:rPr>
              <a:t>bell</a:t>
            </a:r>
            <a:r>
              <a:rPr dirty="0" sz="2250" spc="-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250" spc="80">
                <a:solidFill>
                  <a:srgbClr val="212121"/>
                </a:solidFill>
                <a:latin typeface="Times New Roman"/>
                <a:cs typeface="Times New Roman"/>
              </a:rPr>
              <a:t>is</a:t>
            </a:r>
            <a:r>
              <a:rPr dirty="0" sz="2250" spc="-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250" spc="125">
                <a:solidFill>
                  <a:srgbClr val="212121"/>
                </a:solidFill>
                <a:latin typeface="Times New Roman"/>
                <a:cs typeface="Times New Roman"/>
              </a:rPr>
              <a:t>a</a:t>
            </a:r>
            <a:r>
              <a:rPr dirty="0" sz="2250" spc="-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250" spc="114">
                <a:solidFill>
                  <a:srgbClr val="212121"/>
                </a:solidFill>
                <a:latin typeface="Times New Roman"/>
                <a:cs typeface="Times New Roman"/>
              </a:rPr>
              <a:t>recognizable</a:t>
            </a:r>
            <a:r>
              <a:rPr dirty="0" sz="2250" spc="-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250" spc="114">
                <a:solidFill>
                  <a:srgbClr val="212121"/>
                </a:solidFill>
                <a:latin typeface="Times New Roman"/>
                <a:cs typeface="Times New Roman"/>
              </a:rPr>
              <a:t>icon</a:t>
            </a:r>
            <a:r>
              <a:rPr dirty="0" sz="2250" spc="-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250" spc="120">
                <a:solidFill>
                  <a:srgbClr val="212121"/>
                </a:solidFill>
                <a:latin typeface="Times New Roman"/>
                <a:cs typeface="Times New Roman"/>
              </a:rPr>
              <a:t>for  </a:t>
            </a:r>
            <a:r>
              <a:rPr dirty="0" sz="2250" spc="105">
                <a:solidFill>
                  <a:srgbClr val="212121"/>
                </a:solidFill>
                <a:latin typeface="Times New Roman"/>
                <a:cs typeface="Times New Roman"/>
              </a:rPr>
              <a:t>notifications, </a:t>
            </a:r>
            <a:r>
              <a:rPr dirty="0" sz="2250" spc="135">
                <a:solidFill>
                  <a:srgbClr val="212121"/>
                </a:solidFill>
                <a:latin typeface="Times New Roman"/>
                <a:cs typeface="Times New Roman"/>
              </a:rPr>
              <a:t>this </a:t>
            </a:r>
            <a:r>
              <a:rPr dirty="0" sz="2250" spc="80">
                <a:solidFill>
                  <a:srgbClr val="212121"/>
                </a:solidFill>
                <a:latin typeface="Times New Roman"/>
                <a:cs typeface="Times New Roman"/>
              </a:rPr>
              <a:t>is </a:t>
            </a:r>
            <a:r>
              <a:rPr dirty="0" sz="2250" spc="170">
                <a:solidFill>
                  <a:srgbClr val="212121"/>
                </a:solidFill>
                <a:latin typeface="Times New Roman"/>
                <a:cs typeface="Times New Roman"/>
              </a:rPr>
              <a:t>where</a:t>
            </a:r>
            <a:r>
              <a:rPr dirty="0" sz="2250" spc="-36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250" spc="140">
                <a:solidFill>
                  <a:srgbClr val="212121"/>
                </a:solidFill>
                <a:latin typeface="Times New Roman"/>
                <a:cs typeface="Times New Roman"/>
              </a:rPr>
              <a:t>participants  </a:t>
            </a:r>
            <a:r>
              <a:rPr dirty="0" sz="2250" spc="160">
                <a:solidFill>
                  <a:srgbClr val="212121"/>
                </a:solidFill>
                <a:latin typeface="Times New Roman"/>
                <a:cs typeface="Times New Roman"/>
              </a:rPr>
              <a:t>went</a:t>
            </a:r>
            <a:r>
              <a:rPr dirty="0" sz="2250" spc="-1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250" spc="120">
                <a:solidFill>
                  <a:srgbClr val="212121"/>
                </a:solidFill>
                <a:latin typeface="Times New Roman"/>
                <a:cs typeface="Times New Roman"/>
              </a:rPr>
              <a:t>even</a:t>
            </a:r>
            <a:r>
              <a:rPr dirty="0" sz="2250" spc="-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250" spc="120">
                <a:solidFill>
                  <a:srgbClr val="212121"/>
                </a:solidFill>
                <a:latin typeface="Times New Roman"/>
                <a:cs typeface="Times New Roman"/>
              </a:rPr>
              <a:t>for</a:t>
            </a:r>
            <a:r>
              <a:rPr dirty="0" sz="2250" spc="-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250" spc="175">
                <a:solidFill>
                  <a:srgbClr val="212121"/>
                </a:solidFill>
                <a:latin typeface="Times New Roman"/>
                <a:cs typeface="Times New Roman"/>
              </a:rPr>
              <a:t>push</a:t>
            </a:r>
            <a:r>
              <a:rPr dirty="0" sz="2250" spc="-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250" spc="100">
                <a:solidFill>
                  <a:srgbClr val="212121"/>
                </a:solidFill>
                <a:latin typeface="Times New Roman"/>
                <a:cs typeface="Times New Roman"/>
              </a:rPr>
              <a:t>notifications.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312525" y="7527315"/>
            <a:ext cx="5460365" cy="15398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47200"/>
              </a:lnSpc>
              <a:spcBef>
                <a:spcPts val="95"/>
              </a:spcBef>
            </a:pPr>
            <a:r>
              <a:rPr dirty="0" sz="2250" spc="130">
                <a:solidFill>
                  <a:srgbClr val="212121"/>
                </a:solidFill>
                <a:latin typeface="Times New Roman"/>
                <a:cs typeface="Times New Roman"/>
              </a:rPr>
              <a:t>Participants </a:t>
            </a:r>
            <a:r>
              <a:rPr dirty="0" sz="2250" spc="160">
                <a:solidFill>
                  <a:srgbClr val="212121"/>
                </a:solidFill>
                <a:latin typeface="Times New Roman"/>
                <a:cs typeface="Times New Roman"/>
              </a:rPr>
              <a:t>were </a:t>
            </a:r>
            <a:r>
              <a:rPr dirty="0" sz="2250" spc="75">
                <a:solidFill>
                  <a:srgbClr val="212121"/>
                </a:solidFill>
                <a:latin typeface="Times New Roman"/>
                <a:cs typeface="Times New Roman"/>
              </a:rPr>
              <a:t>still </a:t>
            </a:r>
            <a:r>
              <a:rPr dirty="0" sz="2250" spc="160">
                <a:solidFill>
                  <a:srgbClr val="212121"/>
                </a:solidFill>
                <a:latin typeface="Times New Roman"/>
                <a:cs typeface="Times New Roman"/>
              </a:rPr>
              <a:t>frustrated </a:t>
            </a:r>
            <a:r>
              <a:rPr dirty="0" sz="2250" spc="130">
                <a:solidFill>
                  <a:srgbClr val="212121"/>
                </a:solidFill>
                <a:latin typeface="Times New Roman"/>
                <a:cs typeface="Times New Roman"/>
              </a:rPr>
              <a:t>with </a:t>
            </a:r>
            <a:r>
              <a:rPr dirty="0" sz="2250" spc="170">
                <a:solidFill>
                  <a:srgbClr val="212121"/>
                </a:solidFill>
                <a:latin typeface="Times New Roman"/>
                <a:cs typeface="Times New Roman"/>
              </a:rPr>
              <a:t>the  </a:t>
            </a:r>
            <a:r>
              <a:rPr dirty="0" sz="2250" spc="125">
                <a:solidFill>
                  <a:srgbClr val="212121"/>
                </a:solidFill>
                <a:latin typeface="Times New Roman"/>
                <a:cs typeface="Times New Roman"/>
              </a:rPr>
              <a:t>experience,</a:t>
            </a:r>
            <a:r>
              <a:rPr dirty="0" sz="2250" spc="-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250" spc="120">
                <a:solidFill>
                  <a:srgbClr val="212121"/>
                </a:solidFill>
                <a:latin typeface="Times New Roman"/>
                <a:cs typeface="Times New Roman"/>
              </a:rPr>
              <a:t>even</a:t>
            </a:r>
            <a:r>
              <a:rPr dirty="0" sz="2250" spc="-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250" spc="155">
                <a:solidFill>
                  <a:srgbClr val="212121"/>
                </a:solidFill>
                <a:latin typeface="Times New Roman"/>
                <a:cs typeface="Times New Roman"/>
              </a:rPr>
              <a:t>though</a:t>
            </a:r>
            <a:r>
              <a:rPr dirty="0" sz="225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250" spc="130">
                <a:solidFill>
                  <a:srgbClr val="212121"/>
                </a:solidFill>
                <a:latin typeface="Times New Roman"/>
                <a:cs typeface="Times New Roman"/>
              </a:rPr>
              <a:t>they</a:t>
            </a:r>
            <a:r>
              <a:rPr dirty="0" sz="2250" spc="-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250" spc="160">
                <a:solidFill>
                  <a:srgbClr val="212121"/>
                </a:solidFill>
                <a:latin typeface="Times New Roman"/>
                <a:cs typeface="Times New Roman"/>
              </a:rPr>
              <a:t>were</a:t>
            </a:r>
            <a:r>
              <a:rPr dirty="0" sz="2250" spc="-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250" spc="105">
                <a:solidFill>
                  <a:srgbClr val="212121"/>
                </a:solidFill>
                <a:latin typeface="Times New Roman"/>
                <a:cs typeface="Times New Roman"/>
              </a:rPr>
              <a:t>able</a:t>
            </a:r>
            <a:r>
              <a:rPr dirty="0" sz="225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250" spc="140">
                <a:solidFill>
                  <a:srgbClr val="212121"/>
                </a:solidFill>
                <a:latin typeface="Times New Roman"/>
                <a:cs typeface="Times New Roman"/>
              </a:rPr>
              <a:t>to  </a:t>
            </a:r>
            <a:r>
              <a:rPr dirty="0" sz="2250" spc="165">
                <a:solidFill>
                  <a:srgbClr val="212121"/>
                </a:solidFill>
                <a:latin typeface="Times New Roman"/>
                <a:cs typeface="Times New Roman"/>
              </a:rPr>
              <a:t>remedy </a:t>
            </a:r>
            <a:r>
              <a:rPr dirty="0" sz="2250" spc="170">
                <a:solidFill>
                  <a:srgbClr val="212121"/>
                </a:solidFill>
                <a:latin typeface="Times New Roman"/>
                <a:cs typeface="Times New Roman"/>
              </a:rPr>
              <a:t>the </a:t>
            </a:r>
            <a:r>
              <a:rPr dirty="0" sz="2250" spc="110">
                <a:solidFill>
                  <a:srgbClr val="212121"/>
                </a:solidFill>
                <a:latin typeface="Times New Roman"/>
                <a:cs typeface="Times New Roman"/>
              </a:rPr>
              <a:t>location</a:t>
            </a:r>
            <a:r>
              <a:rPr dirty="0" sz="2250" spc="-36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250" spc="105">
                <a:solidFill>
                  <a:srgbClr val="212121"/>
                </a:solidFill>
                <a:latin typeface="Times New Roman"/>
                <a:cs typeface="Times New Roman"/>
              </a:rPr>
              <a:t>issue.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8288000" cy="990600"/>
          </a:xfrm>
          <a:custGeom>
            <a:avLst/>
            <a:gdLst/>
            <a:ahLst/>
            <a:cxnLst/>
            <a:rect l="l" t="t" r="r" b="b"/>
            <a:pathLst>
              <a:path w="18288000" h="990600">
                <a:moveTo>
                  <a:pt x="0" y="0"/>
                </a:moveTo>
                <a:lnTo>
                  <a:pt x="18287999" y="0"/>
                </a:lnTo>
                <a:lnTo>
                  <a:pt x="18287999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485294" y="2795949"/>
            <a:ext cx="2287905" cy="4851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000" spc="605">
                <a:latin typeface="Arial"/>
                <a:cs typeface="Arial"/>
              </a:rPr>
              <a:t>F</a:t>
            </a:r>
            <a:r>
              <a:rPr dirty="0" sz="3000" spc="-350">
                <a:latin typeface="Arial"/>
                <a:cs typeface="Arial"/>
              </a:rPr>
              <a:t> </a:t>
            </a:r>
            <a:r>
              <a:rPr dirty="0" sz="3000" spc="1105">
                <a:latin typeface="Arial"/>
                <a:cs typeface="Arial"/>
              </a:rPr>
              <a:t>O</a:t>
            </a:r>
            <a:r>
              <a:rPr dirty="0" sz="3000" spc="-345">
                <a:latin typeface="Arial"/>
                <a:cs typeface="Arial"/>
              </a:rPr>
              <a:t> </a:t>
            </a:r>
            <a:r>
              <a:rPr dirty="0" sz="3000" spc="1075">
                <a:latin typeface="Arial"/>
                <a:cs typeface="Arial"/>
              </a:rPr>
              <a:t>U</a:t>
            </a:r>
            <a:r>
              <a:rPr dirty="0" sz="3000" spc="-345">
                <a:latin typeface="Arial"/>
                <a:cs typeface="Arial"/>
              </a:rPr>
              <a:t> </a:t>
            </a:r>
            <a:r>
              <a:rPr dirty="0" sz="3000" spc="1195">
                <a:latin typeface="Arial"/>
                <a:cs typeface="Arial"/>
              </a:rPr>
              <a:t>N</a:t>
            </a:r>
            <a:r>
              <a:rPr dirty="0" sz="3000" spc="-350">
                <a:latin typeface="Arial"/>
                <a:cs typeface="Arial"/>
              </a:rPr>
              <a:t> </a:t>
            </a:r>
            <a:r>
              <a:rPr dirty="0" sz="3000" spc="1120">
                <a:latin typeface="Arial"/>
                <a:cs typeface="Arial"/>
              </a:rPr>
              <a:t>D</a:t>
            </a:r>
            <a:endParaRPr sz="3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22050" y="2139673"/>
            <a:ext cx="2920365" cy="1722120"/>
          </a:xfrm>
          <a:prstGeom prst="rect">
            <a:avLst/>
          </a:prstGeom>
        </p:spPr>
        <p:txBody>
          <a:bodyPr wrap="square" lIns="0" tIns="5080" rIns="0" bIns="0" rtlCol="0" vert="horz">
            <a:spAutoFit/>
          </a:bodyPr>
          <a:lstStyle/>
          <a:p>
            <a:pPr algn="just" marL="12700" marR="5080">
              <a:lnSpc>
                <a:spcPts val="4580"/>
              </a:lnSpc>
              <a:spcBef>
                <a:spcPts val="40"/>
              </a:spcBef>
            </a:pPr>
            <a:r>
              <a:rPr dirty="0" sz="3000" spc="1105">
                <a:latin typeface="Arial"/>
                <a:cs typeface="Arial"/>
              </a:rPr>
              <a:t>O</a:t>
            </a:r>
            <a:r>
              <a:rPr dirty="0" sz="3000" spc="-340">
                <a:latin typeface="Arial"/>
                <a:cs typeface="Arial"/>
              </a:rPr>
              <a:t> </a:t>
            </a:r>
            <a:r>
              <a:rPr dirty="0" sz="3000" spc="855">
                <a:latin typeface="Arial"/>
                <a:cs typeface="Arial"/>
              </a:rPr>
              <a:t>P</a:t>
            </a:r>
            <a:r>
              <a:rPr dirty="0" sz="3000" spc="-340">
                <a:latin typeface="Arial"/>
                <a:cs typeface="Arial"/>
              </a:rPr>
              <a:t> </a:t>
            </a:r>
            <a:r>
              <a:rPr dirty="0" sz="3000" spc="625">
                <a:latin typeface="Arial"/>
                <a:cs typeface="Arial"/>
              </a:rPr>
              <a:t>T</a:t>
            </a:r>
            <a:r>
              <a:rPr dirty="0" sz="3000" spc="-340">
                <a:latin typeface="Arial"/>
                <a:cs typeface="Arial"/>
              </a:rPr>
              <a:t> </a:t>
            </a:r>
            <a:r>
              <a:rPr dirty="0" sz="3000" spc="445">
                <a:latin typeface="Arial"/>
                <a:cs typeface="Arial"/>
              </a:rPr>
              <a:t>I</a:t>
            </a:r>
            <a:r>
              <a:rPr dirty="0" sz="3000" spc="-340">
                <a:latin typeface="Arial"/>
                <a:cs typeface="Arial"/>
              </a:rPr>
              <a:t> </a:t>
            </a:r>
            <a:r>
              <a:rPr dirty="0" sz="3000" spc="1105">
                <a:latin typeface="Arial"/>
                <a:cs typeface="Arial"/>
              </a:rPr>
              <a:t>O</a:t>
            </a:r>
            <a:r>
              <a:rPr dirty="0" sz="3000" spc="-335">
                <a:latin typeface="Arial"/>
                <a:cs typeface="Arial"/>
              </a:rPr>
              <a:t> </a:t>
            </a:r>
            <a:r>
              <a:rPr dirty="0" sz="3000" spc="1195">
                <a:latin typeface="Arial"/>
                <a:cs typeface="Arial"/>
              </a:rPr>
              <a:t>N</a:t>
            </a:r>
            <a:r>
              <a:rPr dirty="0" sz="3000" spc="-340">
                <a:latin typeface="Arial"/>
                <a:cs typeface="Arial"/>
              </a:rPr>
              <a:t> </a:t>
            </a:r>
            <a:r>
              <a:rPr dirty="0" sz="3000" spc="635">
                <a:latin typeface="Arial"/>
                <a:cs typeface="Arial"/>
              </a:rPr>
              <a:t>S  </a:t>
            </a:r>
            <a:r>
              <a:rPr dirty="0" sz="3000" spc="1565">
                <a:latin typeface="Arial"/>
                <a:cs typeface="Arial"/>
              </a:rPr>
              <a:t>W</a:t>
            </a:r>
            <a:r>
              <a:rPr dirty="0" sz="3000" spc="-340">
                <a:latin typeface="Arial"/>
                <a:cs typeface="Arial"/>
              </a:rPr>
              <a:t> </a:t>
            </a:r>
            <a:r>
              <a:rPr dirty="0" sz="3000" spc="780">
                <a:latin typeface="Arial"/>
                <a:cs typeface="Arial"/>
              </a:rPr>
              <a:t>E</a:t>
            </a:r>
            <a:r>
              <a:rPr dirty="0" sz="3000" spc="-340">
                <a:latin typeface="Arial"/>
                <a:cs typeface="Arial"/>
              </a:rPr>
              <a:t> </a:t>
            </a:r>
            <a:r>
              <a:rPr dirty="0" sz="3000" spc="900">
                <a:latin typeface="Arial"/>
                <a:cs typeface="Arial"/>
              </a:rPr>
              <a:t>R</a:t>
            </a:r>
            <a:r>
              <a:rPr dirty="0" sz="3000" spc="-340">
                <a:latin typeface="Arial"/>
                <a:cs typeface="Arial"/>
              </a:rPr>
              <a:t> </a:t>
            </a:r>
            <a:r>
              <a:rPr dirty="0" sz="3000" spc="780">
                <a:latin typeface="Arial"/>
                <a:cs typeface="Arial"/>
              </a:rPr>
              <a:t>E</a:t>
            </a:r>
            <a:r>
              <a:rPr dirty="0" sz="3000" spc="-340">
                <a:latin typeface="Arial"/>
                <a:cs typeface="Arial"/>
              </a:rPr>
              <a:t> </a:t>
            </a:r>
            <a:r>
              <a:rPr dirty="0" sz="3000" spc="1195">
                <a:latin typeface="Arial"/>
                <a:cs typeface="Arial"/>
              </a:rPr>
              <a:t>N</a:t>
            </a:r>
            <a:r>
              <a:rPr dirty="0" sz="3000" spc="-340">
                <a:latin typeface="Arial"/>
                <a:cs typeface="Arial"/>
              </a:rPr>
              <a:t> </a:t>
            </a:r>
            <a:r>
              <a:rPr dirty="0" sz="3300" spc="250">
                <a:latin typeface="Arial"/>
                <a:cs typeface="Arial"/>
              </a:rPr>
              <a:t>'</a:t>
            </a:r>
            <a:r>
              <a:rPr dirty="0" sz="3300" spc="-420">
                <a:latin typeface="Arial"/>
                <a:cs typeface="Arial"/>
              </a:rPr>
              <a:t> </a:t>
            </a:r>
            <a:r>
              <a:rPr dirty="0" sz="3000" spc="625">
                <a:latin typeface="Arial"/>
                <a:cs typeface="Arial"/>
              </a:rPr>
              <a:t>T  </a:t>
            </a:r>
            <a:r>
              <a:rPr dirty="0" sz="3000" spc="1565">
                <a:latin typeface="Arial"/>
                <a:cs typeface="Arial"/>
              </a:rPr>
              <a:t>W</a:t>
            </a:r>
            <a:r>
              <a:rPr dirty="0" sz="3000" spc="-335">
                <a:latin typeface="Arial"/>
                <a:cs typeface="Arial"/>
              </a:rPr>
              <a:t> </a:t>
            </a:r>
            <a:r>
              <a:rPr dirty="0" sz="3000" spc="1190">
                <a:latin typeface="Arial"/>
                <a:cs typeface="Arial"/>
              </a:rPr>
              <a:t>H</a:t>
            </a:r>
            <a:r>
              <a:rPr dirty="0" sz="3000" spc="-330">
                <a:latin typeface="Arial"/>
                <a:cs typeface="Arial"/>
              </a:rPr>
              <a:t> </a:t>
            </a:r>
            <a:r>
              <a:rPr dirty="0" sz="3000" spc="780">
                <a:latin typeface="Arial"/>
                <a:cs typeface="Arial"/>
              </a:rPr>
              <a:t>E</a:t>
            </a:r>
            <a:r>
              <a:rPr dirty="0" sz="3000" spc="-335">
                <a:latin typeface="Arial"/>
                <a:cs typeface="Arial"/>
              </a:rPr>
              <a:t> </a:t>
            </a:r>
            <a:r>
              <a:rPr dirty="0" sz="3000" spc="900">
                <a:latin typeface="Arial"/>
                <a:cs typeface="Arial"/>
              </a:rPr>
              <a:t>R</a:t>
            </a:r>
            <a:r>
              <a:rPr dirty="0" sz="3000" spc="-330">
                <a:latin typeface="Arial"/>
                <a:cs typeface="Arial"/>
              </a:rPr>
              <a:t> </a:t>
            </a:r>
            <a:r>
              <a:rPr dirty="0" sz="3000" spc="780">
                <a:latin typeface="Arial"/>
                <a:cs typeface="Arial"/>
              </a:rPr>
              <a:t>E</a:t>
            </a:r>
            <a:endParaRPr sz="3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22050" y="3957999"/>
            <a:ext cx="3380740" cy="4851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000" spc="780">
                <a:latin typeface="Arial"/>
                <a:cs typeface="Arial"/>
              </a:rPr>
              <a:t>E</a:t>
            </a:r>
            <a:r>
              <a:rPr dirty="0" sz="3000" spc="-340">
                <a:latin typeface="Arial"/>
                <a:cs typeface="Arial"/>
              </a:rPr>
              <a:t> </a:t>
            </a:r>
            <a:r>
              <a:rPr dirty="0" sz="3000" spc="935">
                <a:latin typeface="Arial"/>
                <a:cs typeface="Arial"/>
              </a:rPr>
              <a:t>X</a:t>
            </a:r>
            <a:r>
              <a:rPr dirty="0" sz="3000" spc="-335">
                <a:latin typeface="Arial"/>
                <a:cs typeface="Arial"/>
              </a:rPr>
              <a:t> </a:t>
            </a:r>
            <a:r>
              <a:rPr dirty="0" sz="3000" spc="855">
                <a:latin typeface="Arial"/>
                <a:cs typeface="Arial"/>
              </a:rPr>
              <a:t>P</a:t>
            </a:r>
            <a:r>
              <a:rPr dirty="0" sz="3000" spc="-335">
                <a:latin typeface="Arial"/>
                <a:cs typeface="Arial"/>
              </a:rPr>
              <a:t> </a:t>
            </a:r>
            <a:r>
              <a:rPr dirty="0" sz="3000" spc="780">
                <a:latin typeface="Arial"/>
                <a:cs typeface="Arial"/>
              </a:rPr>
              <a:t>E</a:t>
            </a:r>
            <a:r>
              <a:rPr dirty="0" sz="3000" spc="-335">
                <a:latin typeface="Arial"/>
                <a:cs typeface="Arial"/>
              </a:rPr>
              <a:t> </a:t>
            </a:r>
            <a:r>
              <a:rPr dirty="0" sz="3000" spc="790">
                <a:latin typeface="Arial"/>
                <a:cs typeface="Arial"/>
              </a:rPr>
              <a:t>C</a:t>
            </a:r>
            <a:r>
              <a:rPr dirty="0" sz="3000" spc="-340">
                <a:latin typeface="Arial"/>
                <a:cs typeface="Arial"/>
              </a:rPr>
              <a:t> </a:t>
            </a:r>
            <a:r>
              <a:rPr dirty="0" sz="3000" spc="625">
                <a:latin typeface="Arial"/>
                <a:cs typeface="Arial"/>
              </a:rPr>
              <a:t>T</a:t>
            </a:r>
            <a:r>
              <a:rPr dirty="0" sz="3000" spc="-335">
                <a:latin typeface="Arial"/>
                <a:cs typeface="Arial"/>
              </a:rPr>
              <a:t> </a:t>
            </a:r>
            <a:r>
              <a:rPr dirty="0" sz="3000" spc="780">
                <a:latin typeface="Arial"/>
                <a:cs typeface="Arial"/>
              </a:rPr>
              <a:t>E</a:t>
            </a:r>
            <a:r>
              <a:rPr dirty="0" sz="3000" spc="-335">
                <a:latin typeface="Arial"/>
                <a:cs typeface="Arial"/>
              </a:rPr>
              <a:t> </a:t>
            </a:r>
            <a:r>
              <a:rPr dirty="0" sz="3000" spc="1120">
                <a:latin typeface="Arial"/>
                <a:cs typeface="Arial"/>
              </a:rPr>
              <a:t>D</a:t>
            </a:r>
            <a:endParaRPr sz="3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1175" y="457862"/>
            <a:ext cx="2032000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42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6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7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6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34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6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33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6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8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76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6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23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6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3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dirty="0" sz="16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15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60721" y="457862"/>
            <a:ext cx="1305560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6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315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6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1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6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8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6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33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6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34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8100" y="923925"/>
            <a:ext cx="5124450" cy="93630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362575" y="933450"/>
            <a:ext cx="5124450" cy="9353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886077" y="9153525"/>
            <a:ext cx="1466850" cy="1133475"/>
          </a:xfrm>
          <a:custGeom>
            <a:avLst/>
            <a:gdLst/>
            <a:ahLst/>
            <a:cxnLst/>
            <a:rect l="l" t="t" r="r" b="b"/>
            <a:pathLst>
              <a:path w="1466850" h="1133475">
                <a:moveTo>
                  <a:pt x="172217" y="1133474"/>
                </a:moveTo>
                <a:lnTo>
                  <a:pt x="118658" y="1133474"/>
                </a:lnTo>
                <a:lnTo>
                  <a:pt x="97533" y="1099558"/>
                </a:lnTo>
                <a:lnTo>
                  <a:pt x="75063" y="1057560"/>
                </a:lnTo>
                <a:lnTo>
                  <a:pt x="55434" y="1014245"/>
                </a:lnTo>
                <a:lnTo>
                  <a:pt x="38694" y="969733"/>
                </a:lnTo>
                <a:lnTo>
                  <a:pt x="24890" y="924144"/>
                </a:lnTo>
                <a:lnTo>
                  <a:pt x="14070" y="877598"/>
                </a:lnTo>
                <a:lnTo>
                  <a:pt x="6283" y="830216"/>
                </a:lnTo>
                <a:lnTo>
                  <a:pt x="1575" y="782117"/>
                </a:lnTo>
                <a:lnTo>
                  <a:pt x="0" y="733421"/>
                </a:lnTo>
                <a:lnTo>
                  <a:pt x="1575" y="684732"/>
                </a:lnTo>
                <a:lnTo>
                  <a:pt x="6283" y="636627"/>
                </a:lnTo>
                <a:lnTo>
                  <a:pt x="14070" y="589245"/>
                </a:lnTo>
                <a:lnTo>
                  <a:pt x="24890" y="542699"/>
                </a:lnTo>
                <a:lnTo>
                  <a:pt x="38694" y="497110"/>
                </a:lnTo>
                <a:lnTo>
                  <a:pt x="55434" y="452598"/>
                </a:lnTo>
                <a:lnTo>
                  <a:pt x="75063" y="409283"/>
                </a:lnTo>
                <a:lnTo>
                  <a:pt x="97533" y="367285"/>
                </a:lnTo>
                <a:lnTo>
                  <a:pt x="122796" y="326724"/>
                </a:lnTo>
                <a:lnTo>
                  <a:pt x="150804" y="287720"/>
                </a:lnTo>
                <a:lnTo>
                  <a:pt x="181509" y="250394"/>
                </a:lnTo>
                <a:lnTo>
                  <a:pt x="214863" y="214865"/>
                </a:lnTo>
                <a:lnTo>
                  <a:pt x="250392" y="181511"/>
                </a:lnTo>
                <a:lnTo>
                  <a:pt x="287718" y="150806"/>
                </a:lnTo>
                <a:lnTo>
                  <a:pt x="326722" y="122798"/>
                </a:lnTo>
                <a:lnTo>
                  <a:pt x="367283" y="97535"/>
                </a:lnTo>
                <a:lnTo>
                  <a:pt x="409281" y="75066"/>
                </a:lnTo>
                <a:lnTo>
                  <a:pt x="452596" y="55437"/>
                </a:lnTo>
                <a:lnTo>
                  <a:pt x="497108" y="38696"/>
                </a:lnTo>
                <a:lnTo>
                  <a:pt x="542697" y="24892"/>
                </a:lnTo>
                <a:lnTo>
                  <a:pt x="589242" y="14072"/>
                </a:lnTo>
                <a:lnTo>
                  <a:pt x="636625" y="6285"/>
                </a:lnTo>
                <a:lnTo>
                  <a:pt x="684724" y="1577"/>
                </a:lnTo>
                <a:lnTo>
                  <a:pt x="733355" y="0"/>
                </a:lnTo>
                <a:lnTo>
                  <a:pt x="782114" y="1577"/>
                </a:lnTo>
                <a:lnTo>
                  <a:pt x="830213" y="6285"/>
                </a:lnTo>
                <a:lnTo>
                  <a:pt x="877596" y="14072"/>
                </a:lnTo>
                <a:lnTo>
                  <a:pt x="924141" y="24892"/>
                </a:lnTo>
                <a:lnTo>
                  <a:pt x="969730" y="38696"/>
                </a:lnTo>
                <a:lnTo>
                  <a:pt x="983747" y="43968"/>
                </a:lnTo>
                <a:lnTo>
                  <a:pt x="733419" y="43968"/>
                </a:lnTo>
                <a:lnTo>
                  <a:pt x="683506" y="45738"/>
                </a:lnTo>
                <a:lnTo>
                  <a:pt x="634276" y="51009"/>
                </a:lnTo>
                <a:lnTo>
                  <a:pt x="585875" y="59720"/>
                </a:lnTo>
                <a:lnTo>
                  <a:pt x="538448" y="71809"/>
                </a:lnTo>
                <a:lnTo>
                  <a:pt x="492140" y="87217"/>
                </a:lnTo>
                <a:lnTo>
                  <a:pt x="447096" y="105882"/>
                </a:lnTo>
                <a:lnTo>
                  <a:pt x="403463" y="127743"/>
                </a:lnTo>
                <a:lnTo>
                  <a:pt x="361385" y="152740"/>
                </a:lnTo>
                <a:lnTo>
                  <a:pt x="321007" y="180812"/>
                </a:lnTo>
                <a:lnTo>
                  <a:pt x="282476" y="211898"/>
                </a:lnTo>
                <a:lnTo>
                  <a:pt x="245936" y="245938"/>
                </a:lnTo>
                <a:lnTo>
                  <a:pt x="211896" y="282478"/>
                </a:lnTo>
                <a:lnTo>
                  <a:pt x="180810" y="321009"/>
                </a:lnTo>
                <a:lnTo>
                  <a:pt x="152738" y="361387"/>
                </a:lnTo>
                <a:lnTo>
                  <a:pt x="127741" y="403465"/>
                </a:lnTo>
                <a:lnTo>
                  <a:pt x="105879" y="447099"/>
                </a:lnTo>
                <a:lnTo>
                  <a:pt x="87214" y="492142"/>
                </a:lnTo>
                <a:lnTo>
                  <a:pt x="71807" y="538450"/>
                </a:lnTo>
                <a:lnTo>
                  <a:pt x="59717" y="585877"/>
                </a:lnTo>
                <a:lnTo>
                  <a:pt x="51007" y="634279"/>
                </a:lnTo>
                <a:lnTo>
                  <a:pt x="45736" y="683508"/>
                </a:lnTo>
                <a:lnTo>
                  <a:pt x="43968" y="733488"/>
                </a:lnTo>
                <a:lnTo>
                  <a:pt x="45736" y="783334"/>
                </a:lnTo>
                <a:lnTo>
                  <a:pt x="51007" y="832564"/>
                </a:lnTo>
                <a:lnTo>
                  <a:pt x="59717" y="880965"/>
                </a:lnTo>
                <a:lnTo>
                  <a:pt x="71807" y="928392"/>
                </a:lnTo>
                <a:lnTo>
                  <a:pt x="87214" y="974701"/>
                </a:lnTo>
                <a:lnTo>
                  <a:pt x="105879" y="1019744"/>
                </a:lnTo>
                <a:lnTo>
                  <a:pt x="127741" y="1063378"/>
                </a:lnTo>
                <a:lnTo>
                  <a:pt x="152738" y="1105456"/>
                </a:lnTo>
                <a:lnTo>
                  <a:pt x="172217" y="1133474"/>
                </a:lnTo>
                <a:close/>
              </a:path>
              <a:path w="1466850" h="1133475">
                <a:moveTo>
                  <a:pt x="1348181" y="1133474"/>
                </a:moveTo>
                <a:lnTo>
                  <a:pt x="1294621" y="1133474"/>
                </a:lnTo>
                <a:lnTo>
                  <a:pt x="1314100" y="1105456"/>
                </a:lnTo>
                <a:lnTo>
                  <a:pt x="1339098" y="1063378"/>
                </a:lnTo>
                <a:lnTo>
                  <a:pt x="1360959" y="1019744"/>
                </a:lnTo>
                <a:lnTo>
                  <a:pt x="1379624" y="974701"/>
                </a:lnTo>
                <a:lnTo>
                  <a:pt x="1395031" y="928392"/>
                </a:lnTo>
                <a:lnTo>
                  <a:pt x="1407121" y="880965"/>
                </a:lnTo>
                <a:lnTo>
                  <a:pt x="1415831" y="832564"/>
                </a:lnTo>
                <a:lnTo>
                  <a:pt x="1421102" y="783334"/>
                </a:lnTo>
                <a:lnTo>
                  <a:pt x="1422873" y="733421"/>
                </a:lnTo>
                <a:lnTo>
                  <a:pt x="1421102" y="683508"/>
                </a:lnTo>
                <a:lnTo>
                  <a:pt x="1415831" y="634279"/>
                </a:lnTo>
                <a:lnTo>
                  <a:pt x="1407121" y="585877"/>
                </a:lnTo>
                <a:lnTo>
                  <a:pt x="1395031" y="538450"/>
                </a:lnTo>
                <a:lnTo>
                  <a:pt x="1379624" y="492142"/>
                </a:lnTo>
                <a:lnTo>
                  <a:pt x="1360959" y="447099"/>
                </a:lnTo>
                <a:lnTo>
                  <a:pt x="1339098" y="403465"/>
                </a:lnTo>
                <a:lnTo>
                  <a:pt x="1314100" y="361387"/>
                </a:lnTo>
                <a:lnTo>
                  <a:pt x="1286028" y="321009"/>
                </a:lnTo>
                <a:lnTo>
                  <a:pt x="1254942" y="282478"/>
                </a:lnTo>
                <a:lnTo>
                  <a:pt x="1220903" y="245938"/>
                </a:lnTo>
                <a:lnTo>
                  <a:pt x="1184363" y="211898"/>
                </a:lnTo>
                <a:lnTo>
                  <a:pt x="1145831" y="180812"/>
                </a:lnTo>
                <a:lnTo>
                  <a:pt x="1105453" y="152740"/>
                </a:lnTo>
                <a:lnTo>
                  <a:pt x="1063375" y="127743"/>
                </a:lnTo>
                <a:lnTo>
                  <a:pt x="1019742" y="105882"/>
                </a:lnTo>
                <a:lnTo>
                  <a:pt x="974698" y="87217"/>
                </a:lnTo>
                <a:lnTo>
                  <a:pt x="928390" y="71809"/>
                </a:lnTo>
                <a:lnTo>
                  <a:pt x="880963" y="59720"/>
                </a:lnTo>
                <a:lnTo>
                  <a:pt x="832562" y="51009"/>
                </a:lnTo>
                <a:lnTo>
                  <a:pt x="783332" y="45738"/>
                </a:lnTo>
                <a:lnTo>
                  <a:pt x="733419" y="43968"/>
                </a:lnTo>
                <a:lnTo>
                  <a:pt x="983747" y="43968"/>
                </a:lnTo>
                <a:lnTo>
                  <a:pt x="1057558" y="75066"/>
                </a:lnTo>
                <a:lnTo>
                  <a:pt x="1099556" y="97535"/>
                </a:lnTo>
                <a:lnTo>
                  <a:pt x="1140116" y="122798"/>
                </a:lnTo>
                <a:lnTo>
                  <a:pt x="1179120" y="150806"/>
                </a:lnTo>
                <a:lnTo>
                  <a:pt x="1216446" y="181511"/>
                </a:lnTo>
                <a:lnTo>
                  <a:pt x="1251975" y="214865"/>
                </a:lnTo>
                <a:lnTo>
                  <a:pt x="1285329" y="250456"/>
                </a:lnTo>
                <a:lnTo>
                  <a:pt x="1316034" y="287822"/>
                </a:lnTo>
                <a:lnTo>
                  <a:pt x="1344042" y="326848"/>
                </a:lnTo>
                <a:lnTo>
                  <a:pt x="1369305" y="367415"/>
                </a:lnTo>
                <a:lnTo>
                  <a:pt x="1391775" y="409408"/>
                </a:lnTo>
                <a:lnTo>
                  <a:pt x="1411404" y="452708"/>
                </a:lnTo>
                <a:lnTo>
                  <a:pt x="1428144" y="497199"/>
                </a:lnTo>
                <a:lnTo>
                  <a:pt x="1441948" y="542764"/>
                </a:lnTo>
                <a:lnTo>
                  <a:pt x="1452768" y="589286"/>
                </a:lnTo>
                <a:lnTo>
                  <a:pt x="1460555" y="636647"/>
                </a:lnTo>
                <a:lnTo>
                  <a:pt x="1465263" y="684732"/>
                </a:lnTo>
                <a:lnTo>
                  <a:pt x="1466841" y="733488"/>
                </a:lnTo>
                <a:lnTo>
                  <a:pt x="1465263" y="782117"/>
                </a:lnTo>
                <a:lnTo>
                  <a:pt x="1460555" y="830216"/>
                </a:lnTo>
                <a:lnTo>
                  <a:pt x="1452768" y="877598"/>
                </a:lnTo>
                <a:lnTo>
                  <a:pt x="1441948" y="924144"/>
                </a:lnTo>
                <a:lnTo>
                  <a:pt x="1428144" y="969733"/>
                </a:lnTo>
                <a:lnTo>
                  <a:pt x="1411404" y="1014245"/>
                </a:lnTo>
                <a:lnTo>
                  <a:pt x="1391775" y="1057560"/>
                </a:lnTo>
                <a:lnTo>
                  <a:pt x="1369305" y="1099558"/>
                </a:lnTo>
                <a:lnTo>
                  <a:pt x="1348181" y="1133474"/>
                </a:lnTo>
                <a:close/>
              </a:path>
            </a:pathLst>
          </a:custGeom>
          <a:solidFill>
            <a:srgbClr val="FFC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363072" y="838200"/>
            <a:ext cx="1466850" cy="1466850"/>
          </a:xfrm>
          <a:custGeom>
            <a:avLst/>
            <a:gdLst/>
            <a:ahLst/>
            <a:cxnLst/>
            <a:rect l="l" t="t" r="r" b="b"/>
            <a:pathLst>
              <a:path w="1466850" h="1466850">
                <a:moveTo>
                  <a:pt x="733423" y="1466847"/>
                </a:moveTo>
                <a:lnTo>
                  <a:pt x="684728" y="1465267"/>
                </a:lnTo>
                <a:lnTo>
                  <a:pt x="636629" y="1460560"/>
                </a:lnTo>
                <a:lnTo>
                  <a:pt x="589247" y="1452772"/>
                </a:lnTo>
                <a:lnTo>
                  <a:pt x="542701" y="1441952"/>
                </a:lnTo>
                <a:lnTo>
                  <a:pt x="497112" y="1428149"/>
                </a:lnTo>
                <a:lnTo>
                  <a:pt x="452600" y="1411408"/>
                </a:lnTo>
                <a:lnTo>
                  <a:pt x="409285" y="1391779"/>
                </a:lnTo>
                <a:lnTo>
                  <a:pt x="367287" y="1369309"/>
                </a:lnTo>
                <a:lnTo>
                  <a:pt x="326726" y="1344047"/>
                </a:lnTo>
                <a:lnTo>
                  <a:pt x="287722" y="1316039"/>
                </a:lnTo>
                <a:lnTo>
                  <a:pt x="250396" y="1285334"/>
                </a:lnTo>
                <a:lnTo>
                  <a:pt x="214867" y="1251979"/>
                </a:lnTo>
                <a:lnTo>
                  <a:pt x="181513" y="1216451"/>
                </a:lnTo>
                <a:lnTo>
                  <a:pt x="150808" y="1179124"/>
                </a:lnTo>
                <a:lnTo>
                  <a:pt x="122800" y="1140121"/>
                </a:lnTo>
                <a:lnTo>
                  <a:pt x="97537" y="1099560"/>
                </a:lnTo>
                <a:lnTo>
                  <a:pt x="75068" y="1057562"/>
                </a:lnTo>
                <a:lnTo>
                  <a:pt x="55439" y="1014247"/>
                </a:lnTo>
                <a:lnTo>
                  <a:pt x="38698" y="969735"/>
                </a:lnTo>
                <a:lnTo>
                  <a:pt x="24894" y="924146"/>
                </a:lnTo>
                <a:lnTo>
                  <a:pt x="14075" y="877600"/>
                </a:lnTo>
                <a:lnTo>
                  <a:pt x="6287" y="830218"/>
                </a:lnTo>
                <a:lnTo>
                  <a:pt x="1579" y="782119"/>
                </a:lnTo>
                <a:lnTo>
                  <a:pt x="0" y="733423"/>
                </a:lnTo>
                <a:lnTo>
                  <a:pt x="1579" y="684734"/>
                </a:lnTo>
                <a:lnTo>
                  <a:pt x="6287" y="636629"/>
                </a:lnTo>
                <a:lnTo>
                  <a:pt x="14075" y="589247"/>
                </a:lnTo>
                <a:lnTo>
                  <a:pt x="24894" y="542701"/>
                </a:lnTo>
                <a:lnTo>
                  <a:pt x="38698" y="497112"/>
                </a:lnTo>
                <a:lnTo>
                  <a:pt x="55439" y="452600"/>
                </a:lnTo>
                <a:lnTo>
                  <a:pt x="75068" y="409285"/>
                </a:lnTo>
                <a:lnTo>
                  <a:pt x="97537" y="367287"/>
                </a:lnTo>
                <a:lnTo>
                  <a:pt x="122800" y="326726"/>
                </a:lnTo>
                <a:lnTo>
                  <a:pt x="150808" y="287722"/>
                </a:lnTo>
                <a:lnTo>
                  <a:pt x="181513" y="250396"/>
                </a:lnTo>
                <a:lnTo>
                  <a:pt x="214867" y="214867"/>
                </a:lnTo>
                <a:lnTo>
                  <a:pt x="250396" y="181513"/>
                </a:lnTo>
                <a:lnTo>
                  <a:pt x="287722" y="150808"/>
                </a:lnTo>
                <a:lnTo>
                  <a:pt x="326726" y="122800"/>
                </a:lnTo>
                <a:lnTo>
                  <a:pt x="367287" y="97537"/>
                </a:lnTo>
                <a:lnTo>
                  <a:pt x="409285" y="75068"/>
                </a:lnTo>
                <a:lnTo>
                  <a:pt x="452600" y="55439"/>
                </a:lnTo>
                <a:lnTo>
                  <a:pt x="497112" y="38698"/>
                </a:lnTo>
                <a:lnTo>
                  <a:pt x="542701" y="24894"/>
                </a:lnTo>
                <a:lnTo>
                  <a:pt x="589247" y="14075"/>
                </a:lnTo>
                <a:lnTo>
                  <a:pt x="636629" y="6287"/>
                </a:lnTo>
                <a:lnTo>
                  <a:pt x="684728" y="1579"/>
                </a:lnTo>
                <a:lnTo>
                  <a:pt x="733423" y="0"/>
                </a:lnTo>
                <a:lnTo>
                  <a:pt x="782119" y="1579"/>
                </a:lnTo>
                <a:lnTo>
                  <a:pt x="830218" y="6287"/>
                </a:lnTo>
                <a:lnTo>
                  <a:pt x="877600" y="14075"/>
                </a:lnTo>
                <a:lnTo>
                  <a:pt x="924146" y="24894"/>
                </a:lnTo>
                <a:lnTo>
                  <a:pt x="969735" y="38698"/>
                </a:lnTo>
                <a:lnTo>
                  <a:pt x="983751" y="43970"/>
                </a:lnTo>
                <a:lnTo>
                  <a:pt x="733423" y="43970"/>
                </a:lnTo>
                <a:lnTo>
                  <a:pt x="683510" y="45740"/>
                </a:lnTo>
                <a:lnTo>
                  <a:pt x="634281" y="51011"/>
                </a:lnTo>
                <a:lnTo>
                  <a:pt x="585880" y="59722"/>
                </a:lnTo>
                <a:lnTo>
                  <a:pt x="538452" y="71811"/>
                </a:lnTo>
                <a:lnTo>
                  <a:pt x="492144" y="87219"/>
                </a:lnTo>
                <a:lnTo>
                  <a:pt x="447101" y="105884"/>
                </a:lnTo>
                <a:lnTo>
                  <a:pt x="403467" y="127745"/>
                </a:lnTo>
                <a:lnTo>
                  <a:pt x="361389" y="152742"/>
                </a:lnTo>
                <a:lnTo>
                  <a:pt x="321011" y="180814"/>
                </a:lnTo>
                <a:lnTo>
                  <a:pt x="282480" y="211900"/>
                </a:lnTo>
                <a:lnTo>
                  <a:pt x="245940" y="245940"/>
                </a:lnTo>
                <a:lnTo>
                  <a:pt x="211900" y="282480"/>
                </a:lnTo>
                <a:lnTo>
                  <a:pt x="180814" y="321011"/>
                </a:lnTo>
                <a:lnTo>
                  <a:pt x="152742" y="361389"/>
                </a:lnTo>
                <a:lnTo>
                  <a:pt x="127745" y="403467"/>
                </a:lnTo>
                <a:lnTo>
                  <a:pt x="105884" y="447101"/>
                </a:lnTo>
                <a:lnTo>
                  <a:pt x="87219" y="492144"/>
                </a:lnTo>
                <a:lnTo>
                  <a:pt x="71811" y="538452"/>
                </a:lnTo>
                <a:lnTo>
                  <a:pt x="59722" y="585880"/>
                </a:lnTo>
                <a:lnTo>
                  <a:pt x="51011" y="634281"/>
                </a:lnTo>
                <a:lnTo>
                  <a:pt x="45740" y="683510"/>
                </a:lnTo>
                <a:lnTo>
                  <a:pt x="43970" y="733423"/>
                </a:lnTo>
                <a:lnTo>
                  <a:pt x="45740" y="783336"/>
                </a:lnTo>
                <a:lnTo>
                  <a:pt x="51011" y="832566"/>
                </a:lnTo>
                <a:lnTo>
                  <a:pt x="59722" y="880967"/>
                </a:lnTo>
                <a:lnTo>
                  <a:pt x="71811" y="928395"/>
                </a:lnTo>
                <a:lnTo>
                  <a:pt x="87219" y="974703"/>
                </a:lnTo>
                <a:lnTo>
                  <a:pt x="105884" y="1019746"/>
                </a:lnTo>
                <a:lnTo>
                  <a:pt x="127745" y="1063380"/>
                </a:lnTo>
                <a:lnTo>
                  <a:pt x="152742" y="1105458"/>
                </a:lnTo>
                <a:lnTo>
                  <a:pt x="180814" y="1145835"/>
                </a:lnTo>
                <a:lnTo>
                  <a:pt x="211900" y="1184367"/>
                </a:lnTo>
                <a:lnTo>
                  <a:pt x="245940" y="1220907"/>
                </a:lnTo>
                <a:lnTo>
                  <a:pt x="282480" y="1254947"/>
                </a:lnTo>
                <a:lnTo>
                  <a:pt x="321011" y="1286033"/>
                </a:lnTo>
                <a:lnTo>
                  <a:pt x="361389" y="1314105"/>
                </a:lnTo>
                <a:lnTo>
                  <a:pt x="403467" y="1339102"/>
                </a:lnTo>
                <a:lnTo>
                  <a:pt x="447101" y="1360963"/>
                </a:lnTo>
                <a:lnTo>
                  <a:pt x="492144" y="1379628"/>
                </a:lnTo>
                <a:lnTo>
                  <a:pt x="538452" y="1395036"/>
                </a:lnTo>
                <a:lnTo>
                  <a:pt x="585880" y="1407125"/>
                </a:lnTo>
                <a:lnTo>
                  <a:pt x="634281" y="1415836"/>
                </a:lnTo>
                <a:lnTo>
                  <a:pt x="683510" y="1421107"/>
                </a:lnTo>
                <a:lnTo>
                  <a:pt x="733423" y="1422877"/>
                </a:lnTo>
                <a:lnTo>
                  <a:pt x="983751" y="1422877"/>
                </a:lnTo>
                <a:lnTo>
                  <a:pt x="969735" y="1428149"/>
                </a:lnTo>
                <a:lnTo>
                  <a:pt x="924146" y="1441952"/>
                </a:lnTo>
                <a:lnTo>
                  <a:pt x="877600" y="1452772"/>
                </a:lnTo>
                <a:lnTo>
                  <a:pt x="830218" y="1460560"/>
                </a:lnTo>
                <a:lnTo>
                  <a:pt x="782119" y="1465267"/>
                </a:lnTo>
                <a:lnTo>
                  <a:pt x="733423" y="1466847"/>
                </a:lnTo>
                <a:close/>
              </a:path>
              <a:path w="1466850" h="1466850">
                <a:moveTo>
                  <a:pt x="983751" y="1422877"/>
                </a:moveTo>
                <a:lnTo>
                  <a:pt x="733423" y="1422877"/>
                </a:lnTo>
                <a:lnTo>
                  <a:pt x="783336" y="1421107"/>
                </a:lnTo>
                <a:lnTo>
                  <a:pt x="832566" y="1415836"/>
                </a:lnTo>
                <a:lnTo>
                  <a:pt x="880967" y="1407125"/>
                </a:lnTo>
                <a:lnTo>
                  <a:pt x="928395" y="1395036"/>
                </a:lnTo>
                <a:lnTo>
                  <a:pt x="974703" y="1379628"/>
                </a:lnTo>
                <a:lnTo>
                  <a:pt x="1019746" y="1360963"/>
                </a:lnTo>
                <a:lnTo>
                  <a:pt x="1063380" y="1339102"/>
                </a:lnTo>
                <a:lnTo>
                  <a:pt x="1105458" y="1314105"/>
                </a:lnTo>
                <a:lnTo>
                  <a:pt x="1145835" y="1286033"/>
                </a:lnTo>
                <a:lnTo>
                  <a:pt x="1184367" y="1254947"/>
                </a:lnTo>
                <a:lnTo>
                  <a:pt x="1220907" y="1220907"/>
                </a:lnTo>
                <a:lnTo>
                  <a:pt x="1254947" y="1184367"/>
                </a:lnTo>
                <a:lnTo>
                  <a:pt x="1286033" y="1145835"/>
                </a:lnTo>
                <a:lnTo>
                  <a:pt x="1314105" y="1105458"/>
                </a:lnTo>
                <a:lnTo>
                  <a:pt x="1339102" y="1063380"/>
                </a:lnTo>
                <a:lnTo>
                  <a:pt x="1360963" y="1019746"/>
                </a:lnTo>
                <a:lnTo>
                  <a:pt x="1379628" y="974703"/>
                </a:lnTo>
                <a:lnTo>
                  <a:pt x="1395036" y="928395"/>
                </a:lnTo>
                <a:lnTo>
                  <a:pt x="1407125" y="880967"/>
                </a:lnTo>
                <a:lnTo>
                  <a:pt x="1415836" y="832566"/>
                </a:lnTo>
                <a:lnTo>
                  <a:pt x="1421107" y="783336"/>
                </a:lnTo>
                <a:lnTo>
                  <a:pt x="1422877" y="733423"/>
                </a:lnTo>
                <a:lnTo>
                  <a:pt x="1421107" y="683510"/>
                </a:lnTo>
                <a:lnTo>
                  <a:pt x="1415836" y="634281"/>
                </a:lnTo>
                <a:lnTo>
                  <a:pt x="1407125" y="585880"/>
                </a:lnTo>
                <a:lnTo>
                  <a:pt x="1395036" y="538452"/>
                </a:lnTo>
                <a:lnTo>
                  <a:pt x="1379628" y="492144"/>
                </a:lnTo>
                <a:lnTo>
                  <a:pt x="1360963" y="447101"/>
                </a:lnTo>
                <a:lnTo>
                  <a:pt x="1339102" y="403467"/>
                </a:lnTo>
                <a:lnTo>
                  <a:pt x="1314105" y="361389"/>
                </a:lnTo>
                <a:lnTo>
                  <a:pt x="1286033" y="321011"/>
                </a:lnTo>
                <a:lnTo>
                  <a:pt x="1254947" y="282480"/>
                </a:lnTo>
                <a:lnTo>
                  <a:pt x="1220907" y="245940"/>
                </a:lnTo>
                <a:lnTo>
                  <a:pt x="1184367" y="211900"/>
                </a:lnTo>
                <a:lnTo>
                  <a:pt x="1145835" y="180814"/>
                </a:lnTo>
                <a:lnTo>
                  <a:pt x="1105458" y="152742"/>
                </a:lnTo>
                <a:lnTo>
                  <a:pt x="1063380" y="127745"/>
                </a:lnTo>
                <a:lnTo>
                  <a:pt x="1019746" y="105884"/>
                </a:lnTo>
                <a:lnTo>
                  <a:pt x="974703" y="87219"/>
                </a:lnTo>
                <a:lnTo>
                  <a:pt x="928395" y="71811"/>
                </a:lnTo>
                <a:lnTo>
                  <a:pt x="880967" y="59722"/>
                </a:lnTo>
                <a:lnTo>
                  <a:pt x="832566" y="51011"/>
                </a:lnTo>
                <a:lnTo>
                  <a:pt x="783336" y="45740"/>
                </a:lnTo>
                <a:lnTo>
                  <a:pt x="733423" y="43970"/>
                </a:lnTo>
                <a:lnTo>
                  <a:pt x="983751" y="43970"/>
                </a:lnTo>
                <a:lnTo>
                  <a:pt x="1057562" y="75068"/>
                </a:lnTo>
                <a:lnTo>
                  <a:pt x="1099560" y="97537"/>
                </a:lnTo>
                <a:lnTo>
                  <a:pt x="1140121" y="122800"/>
                </a:lnTo>
                <a:lnTo>
                  <a:pt x="1179124" y="150808"/>
                </a:lnTo>
                <a:lnTo>
                  <a:pt x="1216451" y="181513"/>
                </a:lnTo>
                <a:lnTo>
                  <a:pt x="1251979" y="214867"/>
                </a:lnTo>
                <a:lnTo>
                  <a:pt x="1285334" y="250458"/>
                </a:lnTo>
                <a:lnTo>
                  <a:pt x="1316039" y="287824"/>
                </a:lnTo>
                <a:lnTo>
                  <a:pt x="1344047" y="326850"/>
                </a:lnTo>
                <a:lnTo>
                  <a:pt x="1369309" y="367417"/>
                </a:lnTo>
                <a:lnTo>
                  <a:pt x="1391779" y="409410"/>
                </a:lnTo>
                <a:lnTo>
                  <a:pt x="1411408" y="452710"/>
                </a:lnTo>
                <a:lnTo>
                  <a:pt x="1428149" y="497201"/>
                </a:lnTo>
                <a:lnTo>
                  <a:pt x="1441952" y="542766"/>
                </a:lnTo>
                <a:lnTo>
                  <a:pt x="1452772" y="589288"/>
                </a:lnTo>
                <a:lnTo>
                  <a:pt x="1460560" y="636649"/>
                </a:lnTo>
                <a:lnTo>
                  <a:pt x="1465267" y="684734"/>
                </a:lnTo>
                <a:lnTo>
                  <a:pt x="1466847" y="733423"/>
                </a:lnTo>
                <a:lnTo>
                  <a:pt x="1465267" y="782119"/>
                </a:lnTo>
                <a:lnTo>
                  <a:pt x="1460560" y="830218"/>
                </a:lnTo>
                <a:lnTo>
                  <a:pt x="1452772" y="877600"/>
                </a:lnTo>
                <a:lnTo>
                  <a:pt x="1441952" y="924146"/>
                </a:lnTo>
                <a:lnTo>
                  <a:pt x="1428149" y="969735"/>
                </a:lnTo>
                <a:lnTo>
                  <a:pt x="1411408" y="1014247"/>
                </a:lnTo>
                <a:lnTo>
                  <a:pt x="1391779" y="1057562"/>
                </a:lnTo>
                <a:lnTo>
                  <a:pt x="1369309" y="1099560"/>
                </a:lnTo>
                <a:lnTo>
                  <a:pt x="1344047" y="1140121"/>
                </a:lnTo>
                <a:lnTo>
                  <a:pt x="1316039" y="1179124"/>
                </a:lnTo>
                <a:lnTo>
                  <a:pt x="1285334" y="1216451"/>
                </a:lnTo>
                <a:lnTo>
                  <a:pt x="1251979" y="1251979"/>
                </a:lnTo>
                <a:lnTo>
                  <a:pt x="1216451" y="1285334"/>
                </a:lnTo>
                <a:lnTo>
                  <a:pt x="1179124" y="1316039"/>
                </a:lnTo>
                <a:lnTo>
                  <a:pt x="1140121" y="1344047"/>
                </a:lnTo>
                <a:lnTo>
                  <a:pt x="1099560" y="1369309"/>
                </a:lnTo>
                <a:lnTo>
                  <a:pt x="1057562" y="1391779"/>
                </a:lnTo>
                <a:lnTo>
                  <a:pt x="1014247" y="1411408"/>
                </a:lnTo>
                <a:lnTo>
                  <a:pt x="983751" y="1422877"/>
                </a:lnTo>
                <a:close/>
              </a:path>
            </a:pathLst>
          </a:custGeom>
          <a:solidFill>
            <a:srgbClr val="FFC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254125" y="8606199"/>
            <a:ext cx="3380740" cy="4851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000" spc="780">
                <a:solidFill>
                  <a:srgbClr val="FFC300"/>
                </a:solidFill>
                <a:latin typeface="Arial"/>
                <a:cs typeface="Arial"/>
              </a:rPr>
              <a:t>E</a:t>
            </a:r>
            <a:r>
              <a:rPr dirty="0" sz="3000" spc="-340">
                <a:solidFill>
                  <a:srgbClr val="FFC300"/>
                </a:solidFill>
                <a:latin typeface="Arial"/>
                <a:cs typeface="Arial"/>
              </a:rPr>
              <a:t> </a:t>
            </a:r>
            <a:r>
              <a:rPr dirty="0" sz="3000" spc="935">
                <a:solidFill>
                  <a:srgbClr val="FFC300"/>
                </a:solidFill>
                <a:latin typeface="Arial"/>
                <a:cs typeface="Arial"/>
              </a:rPr>
              <a:t>X</a:t>
            </a:r>
            <a:r>
              <a:rPr dirty="0" sz="3000" spc="-335">
                <a:solidFill>
                  <a:srgbClr val="FFC300"/>
                </a:solidFill>
                <a:latin typeface="Arial"/>
                <a:cs typeface="Arial"/>
              </a:rPr>
              <a:t> </a:t>
            </a:r>
            <a:r>
              <a:rPr dirty="0" sz="3000" spc="855">
                <a:solidFill>
                  <a:srgbClr val="FFC300"/>
                </a:solidFill>
                <a:latin typeface="Arial"/>
                <a:cs typeface="Arial"/>
              </a:rPr>
              <a:t>P</a:t>
            </a:r>
            <a:r>
              <a:rPr dirty="0" sz="3000" spc="-335">
                <a:solidFill>
                  <a:srgbClr val="FFC300"/>
                </a:solidFill>
                <a:latin typeface="Arial"/>
                <a:cs typeface="Arial"/>
              </a:rPr>
              <a:t> </a:t>
            </a:r>
            <a:r>
              <a:rPr dirty="0" sz="3000" spc="780">
                <a:solidFill>
                  <a:srgbClr val="FFC300"/>
                </a:solidFill>
                <a:latin typeface="Arial"/>
                <a:cs typeface="Arial"/>
              </a:rPr>
              <a:t>E</a:t>
            </a:r>
            <a:r>
              <a:rPr dirty="0" sz="3000" spc="-335">
                <a:solidFill>
                  <a:srgbClr val="FFC300"/>
                </a:solidFill>
                <a:latin typeface="Arial"/>
                <a:cs typeface="Arial"/>
              </a:rPr>
              <a:t> </a:t>
            </a:r>
            <a:r>
              <a:rPr dirty="0" sz="3000" spc="790">
                <a:solidFill>
                  <a:srgbClr val="FFC300"/>
                </a:solidFill>
                <a:latin typeface="Arial"/>
                <a:cs typeface="Arial"/>
              </a:rPr>
              <a:t>C</a:t>
            </a:r>
            <a:r>
              <a:rPr dirty="0" sz="3000" spc="-340">
                <a:solidFill>
                  <a:srgbClr val="FFC300"/>
                </a:solidFill>
                <a:latin typeface="Arial"/>
                <a:cs typeface="Arial"/>
              </a:rPr>
              <a:t> </a:t>
            </a:r>
            <a:r>
              <a:rPr dirty="0" sz="3000" spc="625">
                <a:solidFill>
                  <a:srgbClr val="FFC300"/>
                </a:solidFill>
                <a:latin typeface="Arial"/>
                <a:cs typeface="Arial"/>
              </a:rPr>
              <a:t>T</a:t>
            </a:r>
            <a:r>
              <a:rPr dirty="0" sz="3000" spc="-335">
                <a:solidFill>
                  <a:srgbClr val="FFC300"/>
                </a:solidFill>
                <a:latin typeface="Arial"/>
                <a:cs typeface="Arial"/>
              </a:rPr>
              <a:t> </a:t>
            </a:r>
            <a:r>
              <a:rPr dirty="0" sz="3000" spc="780">
                <a:solidFill>
                  <a:srgbClr val="FFC300"/>
                </a:solidFill>
                <a:latin typeface="Arial"/>
                <a:cs typeface="Arial"/>
              </a:rPr>
              <a:t>E</a:t>
            </a:r>
            <a:r>
              <a:rPr dirty="0" sz="3000" spc="-335">
                <a:solidFill>
                  <a:srgbClr val="FFC300"/>
                </a:solidFill>
                <a:latin typeface="Arial"/>
                <a:cs typeface="Arial"/>
              </a:rPr>
              <a:t> </a:t>
            </a:r>
            <a:r>
              <a:rPr dirty="0" sz="3000" spc="1120">
                <a:solidFill>
                  <a:srgbClr val="FFC300"/>
                </a:solidFill>
                <a:latin typeface="Arial"/>
                <a:cs typeface="Arial"/>
              </a:rPr>
              <a:t>D</a:t>
            </a:r>
            <a:endParaRPr sz="3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588125" y="1386249"/>
            <a:ext cx="2287905" cy="4851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000" spc="605">
                <a:solidFill>
                  <a:srgbClr val="FFC300"/>
                </a:solidFill>
                <a:latin typeface="Arial"/>
                <a:cs typeface="Arial"/>
              </a:rPr>
              <a:t>F</a:t>
            </a:r>
            <a:r>
              <a:rPr dirty="0" sz="3000" spc="-350">
                <a:solidFill>
                  <a:srgbClr val="FFC300"/>
                </a:solidFill>
                <a:latin typeface="Arial"/>
                <a:cs typeface="Arial"/>
              </a:rPr>
              <a:t> </a:t>
            </a:r>
            <a:r>
              <a:rPr dirty="0" sz="3000" spc="1105">
                <a:solidFill>
                  <a:srgbClr val="FFC300"/>
                </a:solidFill>
                <a:latin typeface="Arial"/>
                <a:cs typeface="Arial"/>
              </a:rPr>
              <a:t>O</a:t>
            </a:r>
            <a:r>
              <a:rPr dirty="0" sz="3000" spc="-345">
                <a:solidFill>
                  <a:srgbClr val="FFC300"/>
                </a:solidFill>
                <a:latin typeface="Arial"/>
                <a:cs typeface="Arial"/>
              </a:rPr>
              <a:t> </a:t>
            </a:r>
            <a:r>
              <a:rPr dirty="0" sz="3000" spc="1075">
                <a:solidFill>
                  <a:srgbClr val="FFC300"/>
                </a:solidFill>
                <a:latin typeface="Arial"/>
                <a:cs typeface="Arial"/>
              </a:rPr>
              <a:t>U</a:t>
            </a:r>
            <a:r>
              <a:rPr dirty="0" sz="3000" spc="-345">
                <a:solidFill>
                  <a:srgbClr val="FFC300"/>
                </a:solidFill>
                <a:latin typeface="Arial"/>
                <a:cs typeface="Arial"/>
              </a:rPr>
              <a:t> </a:t>
            </a:r>
            <a:r>
              <a:rPr dirty="0" sz="3000" spc="1195">
                <a:solidFill>
                  <a:srgbClr val="FFC300"/>
                </a:solidFill>
                <a:latin typeface="Arial"/>
                <a:cs typeface="Arial"/>
              </a:rPr>
              <a:t>N</a:t>
            </a:r>
            <a:r>
              <a:rPr dirty="0" sz="3000" spc="-350">
                <a:solidFill>
                  <a:srgbClr val="FFC300"/>
                </a:solidFill>
                <a:latin typeface="Arial"/>
                <a:cs typeface="Arial"/>
              </a:rPr>
              <a:t> </a:t>
            </a:r>
            <a:r>
              <a:rPr dirty="0" sz="3000" spc="1120">
                <a:solidFill>
                  <a:srgbClr val="FFC300"/>
                </a:solidFill>
                <a:latin typeface="Arial"/>
                <a:cs typeface="Arial"/>
              </a:rPr>
              <a:t>D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54350" y="4293554"/>
            <a:ext cx="12216130" cy="156972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100" spc="2970">
                <a:solidFill>
                  <a:srgbClr val="FFFFFF"/>
                </a:solidFill>
              </a:rPr>
              <a:t>CONSITANCY</a:t>
            </a:r>
            <a:endParaRPr sz="10100"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8288000" cy="990600"/>
          </a:xfrm>
          <a:custGeom>
            <a:avLst/>
            <a:gdLst/>
            <a:ahLst/>
            <a:cxnLst/>
            <a:rect l="l" t="t" r="r" b="b"/>
            <a:pathLst>
              <a:path w="18288000" h="990600">
                <a:moveTo>
                  <a:pt x="0" y="0"/>
                </a:moveTo>
                <a:lnTo>
                  <a:pt x="18287999" y="0"/>
                </a:lnTo>
                <a:lnTo>
                  <a:pt x="18287999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11175" y="457862"/>
            <a:ext cx="1068705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48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6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8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8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76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97023" y="457862"/>
            <a:ext cx="2363470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30580" algn="l"/>
              </a:tabLst>
            </a:pPr>
            <a:r>
              <a:rPr dirty="0" sz="1600" spc="32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6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8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80">
                <a:solidFill>
                  <a:srgbClr val="FFFFFF"/>
                </a:solidFill>
                <a:latin typeface="Arial"/>
                <a:cs typeface="Arial"/>
              </a:rPr>
              <a:t>R	</a:t>
            </a:r>
            <a:r>
              <a:rPr dirty="0" sz="1600" spc="45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6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8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6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8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83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6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33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6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35">
                <a:solidFill>
                  <a:srgbClr val="FFFFFF"/>
                </a:solidFill>
                <a:latin typeface="Arial"/>
                <a:cs typeface="Arial"/>
              </a:rPr>
              <a:t>H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67825" y="0"/>
            <a:ext cx="6162675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940050" y="3639420"/>
            <a:ext cx="5677535" cy="48406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1750">
              <a:lnSpc>
                <a:spcPct val="100000"/>
              </a:lnSpc>
              <a:spcBef>
                <a:spcPts val="90"/>
              </a:spcBef>
            </a:pPr>
            <a:r>
              <a:rPr dirty="0" sz="2650" spc="-150" i="1">
                <a:solidFill>
                  <a:srgbClr val="212121"/>
                </a:solidFill>
                <a:latin typeface="Georgia"/>
                <a:cs typeface="Georgia"/>
              </a:rPr>
              <a:t>Answer </a:t>
            </a:r>
            <a:r>
              <a:rPr dirty="0" sz="2650" spc="-105" i="1">
                <a:solidFill>
                  <a:srgbClr val="212121"/>
                </a:solidFill>
                <a:latin typeface="Georgia"/>
                <a:cs typeface="Georgia"/>
              </a:rPr>
              <a:t>Usability</a:t>
            </a:r>
            <a:r>
              <a:rPr dirty="0" sz="2650" spc="-295" i="1">
                <a:solidFill>
                  <a:srgbClr val="212121"/>
                </a:solidFill>
                <a:latin typeface="Georgia"/>
                <a:cs typeface="Georgia"/>
              </a:rPr>
              <a:t> </a:t>
            </a:r>
            <a:r>
              <a:rPr dirty="0" sz="2650" spc="-90" i="1">
                <a:solidFill>
                  <a:srgbClr val="212121"/>
                </a:solidFill>
                <a:latin typeface="Georgia"/>
                <a:cs typeface="Georgia"/>
              </a:rPr>
              <a:t>Quesions:</a:t>
            </a:r>
            <a:endParaRPr sz="265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4450">
              <a:latin typeface="Times New Roman"/>
              <a:cs typeface="Times New Roman"/>
            </a:endParaRPr>
          </a:p>
          <a:p>
            <a:pPr marL="12700" marR="5080">
              <a:lnSpc>
                <a:spcPct val="145200"/>
              </a:lnSpc>
            </a:pPr>
            <a:r>
              <a:rPr dirty="0" sz="3400" spc="100">
                <a:solidFill>
                  <a:srgbClr val="212121"/>
                </a:solidFill>
                <a:latin typeface="Times New Roman"/>
                <a:cs typeface="Times New Roman"/>
              </a:rPr>
              <a:t>Is </a:t>
            </a:r>
            <a:r>
              <a:rPr dirty="0" sz="3400" spc="195">
                <a:solidFill>
                  <a:srgbClr val="212121"/>
                </a:solidFill>
                <a:latin typeface="Times New Roman"/>
                <a:cs typeface="Times New Roman"/>
              </a:rPr>
              <a:t>this </a:t>
            </a:r>
            <a:r>
              <a:rPr dirty="0" sz="3400" spc="170">
                <a:solidFill>
                  <a:srgbClr val="212121"/>
                </a:solidFill>
                <a:latin typeface="Times New Roman"/>
                <a:cs typeface="Times New Roman"/>
              </a:rPr>
              <a:t>application </a:t>
            </a:r>
            <a:r>
              <a:rPr dirty="0" sz="3400" spc="110">
                <a:solidFill>
                  <a:srgbClr val="212121"/>
                </a:solidFill>
                <a:latin typeface="Times New Roman"/>
                <a:cs typeface="Times New Roman"/>
              </a:rPr>
              <a:t>solving</a:t>
            </a:r>
            <a:r>
              <a:rPr dirty="0" sz="3400" spc="-57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3400" spc="250">
                <a:solidFill>
                  <a:srgbClr val="212121"/>
                </a:solidFill>
                <a:latin typeface="Times New Roman"/>
                <a:cs typeface="Times New Roman"/>
              </a:rPr>
              <a:t>the  </a:t>
            </a:r>
            <a:r>
              <a:rPr dirty="0" sz="3400" spc="220">
                <a:solidFill>
                  <a:srgbClr val="212121"/>
                </a:solidFill>
                <a:latin typeface="Times New Roman"/>
                <a:cs typeface="Times New Roman"/>
              </a:rPr>
              <a:t>problems </a:t>
            </a:r>
            <a:r>
              <a:rPr dirty="0" sz="3400" spc="150">
                <a:solidFill>
                  <a:srgbClr val="212121"/>
                </a:solidFill>
                <a:latin typeface="Times New Roman"/>
                <a:cs typeface="Times New Roman"/>
              </a:rPr>
              <a:t>it </a:t>
            </a:r>
            <a:r>
              <a:rPr dirty="0" sz="3400" spc="235">
                <a:solidFill>
                  <a:srgbClr val="212121"/>
                </a:solidFill>
                <a:latin typeface="Times New Roman"/>
                <a:cs typeface="Times New Roman"/>
              </a:rPr>
              <a:t>intended </a:t>
            </a:r>
            <a:r>
              <a:rPr dirty="0" sz="3400" spc="204">
                <a:solidFill>
                  <a:srgbClr val="212121"/>
                </a:solidFill>
                <a:latin typeface="Times New Roman"/>
                <a:cs typeface="Times New Roman"/>
              </a:rPr>
              <a:t>to  </a:t>
            </a:r>
            <a:r>
              <a:rPr dirty="0" sz="3400" spc="95">
                <a:solidFill>
                  <a:srgbClr val="212121"/>
                </a:solidFill>
                <a:latin typeface="Times New Roman"/>
                <a:cs typeface="Times New Roman"/>
              </a:rPr>
              <a:t>solve?</a:t>
            </a:r>
            <a:endParaRPr sz="3400">
              <a:latin typeface="Times New Roman"/>
              <a:cs typeface="Times New Roman"/>
            </a:endParaRPr>
          </a:p>
          <a:p>
            <a:pPr marL="12700" marR="300990">
              <a:lnSpc>
                <a:spcPct val="145200"/>
              </a:lnSpc>
            </a:pPr>
            <a:r>
              <a:rPr dirty="0" sz="3400" spc="100">
                <a:solidFill>
                  <a:srgbClr val="212121"/>
                </a:solidFill>
                <a:latin typeface="Times New Roman"/>
                <a:cs typeface="Times New Roman"/>
              </a:rPr>
              <a:t>Is </a:t>
            </a:r>
            <a:r>
              <a:rPr dirty="0" sz="3400" spc="195">
                <a:solidFill>
                  <a:srgbClr val="212121"/>
                </a:solidFill>
                <a:latin typeface="Times New Roman"/>
                <a:cs typeface="Times New Roman"/>
              </a:rPr>
              <a:t>this </a:t>
            </a:r>
            <a:r>
              <a:rPr dirty="0" sz="3400" spc="170">
                <a:solidFill>
                  <a:srgbClr val="212121"/>
                </a:solidFill>
                <a:latin typeface="Times New Roman"/>
                <a:cs typeface="Times New Roman"/>
              </a:rPr>
              <a:t>application </a:t>
            </a:r>
            <a:r>
              <a:rPr dirty="0" sz="3400" spc="175">
                <a:solidFill>
                  <a:srgbClr val="212121"/>
                </a:solidFill>
                <a:latin typeface="Times New Roman"/>
                <a:cs typeface="Times New Roman"/>
              </a:rPr>
              <a:t>usable</a:t>
            </a:r>
            <a:r>
              <a:rPr dirty="0" sz="3400" spc="-55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3400" spc="105">
                <a:solidFill>
                  <a:srgbClr val="212121"/>
                </a:solidFill>
                <a:latin typeface="Times New Roman"/>
                <a:cs typeface="Times New Roman"/>
              </a:rPr>
              <a:t>by  </a:t>
            </a:r>
            <a:r>
              <a:rPr dirty="0" sz="3400" spc="160">
                <a:solidFill>
                  <a:srgbClr val="212121"/>
                </a:solidFill>
                <a:latin typeface="Times New Roman"/>
                <a:cs typeface="Times New Roman"/>
              </a:rPr>
              <a:t>its </a:t>
            </a:r>
            <a:r>
              <a:rPr dirty="0" sz="3400" spc="235">
                <a:solidFill>
                  <a:srgbClr val="212121"/>
                </a:solidFill>
                <a:latin typeface="Times New Roman"/>
                <a:cs typeface="Times New Roman"/>
              </a:rPr>
              <a:t>intended</a:t>
            </a:r>
            <a:r>
              <a:rPr dirty="0" sz="3400" spc="-19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3400" spc="185">
                <a:solidFill>
                  <a:srgbClr val="212121"/>
                </a:solidFill>
                <a:latin typeface="Times New Roman"/>
                <a:cs typeface="Times New Roman"/>
              </a:rPr>
              <a:t>audience?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8288000" cy="990600"/>
          </a:xfrm>
          <a:custGeom>
            <a:avLst/>
            <a:gdLst/>
            <a:ahLst/>
            <a:cxnLst/>
            <a:rect l="l" t="t" r="r" b="b"/>
            <a:pathLst>
              <a:path w="18288000" h="990600">
                <a:moveTo>
                  <a:pt x="0" y="0"/>
                </a:moveTo>
                <a:lnTo>
                  <a:pt x="18288001" y="0"/>
                </a:lnTo>
                <a:lnTo>
                  <a:pt x="18288001" y="990599"/>
                </a:lnTo>
                <a:lnTo>
                  <a:pt x="0" y="9905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11175" y="457854"/>
            <a:ext cx="942975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45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6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8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315">
                <a:solidFill>
                  <a:srgbClr val="FFFFFF"/>
                </a:solidFill>
                <a:latin typeface="Arial"/>
                <a:cs typeface="Arial"/>
              </a:rPr>
              <a:t>L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92425" y="2074162"/>
            <a:ext cx="3500754" cy="118745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7099"/>
              </a:lnSpc>
              <a:spcBef>
                <a:spcPts val="95"/>
              </a:spcBef>
            </a:pPr>
            <a:r>
              <a:rPr dirty="0" spc="900"/>
              <a:t>R</a:t>
            </a:r>
            <a:r>
              <a:rPr dirty="0" spc="-340"/>
              <a:t> </a:t>
            </a:r>
            <a:r>
              <a:rPr dirty="0" spc="780"/>
              <a:t>E</a:t>
            </a:r>
            <a:r>
              <a:rPr dirty="0" spc="-335"/>
              <a:t> </a:t>
            </a:r>
            <a:r>
              <a:rPr dirty="0" spc="635"/>
              <a:t>S</a:t>
            </a:r>
            <a:r>
              <a:rPr dirty="0" spc="-335"/>
              <a:t> </a:t>
            </a:r>
            <a:r>
              <a:rPr dirty="0" spc="780"/>
              <a:t>E</a:t>
            </a:r>
            <a:r>
              <a:rPr dirty="0" spc="-335"/>
              <a:t> </a:t>
            </a:r>
            <a:r>
              <a:rPr dirty="0" spc="1130"/>
              <a:t>A</a:t>
            </a:r>
            <a:r>
              <a:rPr dirty="0" spc="-335"/>
              <a:t> </a:t>
            </a:r>
            <a:r>
              <a:rPr dirty="0" spc="900"/>
              <a:t>R</a:t>
            </a:r>
            <a:r>
              <a:rPr dirty="0" spc="-340"/>
              <a:t> </a:t>
            </a:r>
            <a:r>
              <a:rPr dirty="0" spc="790"/>
              <a:t>C</a:t>
            </a:r>
            <a:r>
              <a:rPr dirty="0" spc="-335"/>
              <a:t> </a:t>
            </a:r>
            <a:r>
              <a:rPr dirty="0" spc="1190"/>
              <a:t>H  </a:t>
            </a:r>
            <a:r>
              <a:rPr dirty="0" spc="844"/>
              <a:t>G</a:t>
            </a:r>
            <a:r>
              <a:rPr dirty="0" spc="-330"/>
              <a:t> </a:t>
            </a:r>
            <a:r>
              <a:rPr dirty="0" spc="1105"/>
              <a:t>O</a:t>
            </a:r>
            <a:r>
              <a:rPr dirty="0" spc="-330"/>
              <a:t> </a:t>
            </a:r>
            <a:r>
              <a:rPr dirty="0" spc="1130"/>
              <a:t>A</a:t>
            </a:r>
            <a:r>
              <a:rPr dirty="0" spc="-325"/>
              <a:t> </a:t>
            </a:r>
            <a:r>
              <a:rPr dirty="0" spc="595"/>
              <a:t>L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95350"/>
            <a:ext cx="9029700" cy="93916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731375" y="5565165"/>
            <a:ext cx="5605145" cy="35591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47200"/>
              </a:lnSpc>
              <a:spcBef>
                <a:spcPts val="95"/>
              </a:spcBef>
            </a:pPr>
            <a:r>
              <a:rPr dirty="0" sz="2250" spc="90">
                <a:solidFill>
                  <a:srgbClr val="212121"/>
                </a:solidFill>
                <a:latin typeface="Times New Roman"/>
                <a:cs typeface="Times New Roman"/>
              </a:rPr>
              <a:t>Since</a:t>
            </a:r>
            <a:r>
              <a:rPr dirty="0" sz="2250" spc="-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250" spc="135">
                <a:solidFill>
                  <a:srgbClr val="212121"/>
                </a:solidFill>
                <a:latin typeface="Times New Roman"/>
                <a:cs typeface="Times New Roman"/>
              </a:rPr>
              <a:t>this</a:t>
            </a:r>
            <a:r>
              <a:rPr dirty="0" sz="2250" spc="-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250" spc="135">
                <a:solidFill>
                  <a:srgbClr val="212121"/>
                </a:solidFill>
                <a:latin typeface="Times New Roman"/>
                <a:cs typeface="Times New Roman"/>
              </a:rPr>
              <a:t>option</a:t>
            </a:r>
            <a:r>
              <a:rPr dirty="0" sz="2250" spc="-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250" spc="160">
                <a:solidFill>
                  <a:srgbClr val="212121"/>
                </a:solidFill>
                <a:latin typeface="Times New Roman"/>
                <a:cs typeface="Times New Roman"/>
              </a:rPr>
              <a:t>seems</a:t>
            </a:r>
            <a:r>
              <a:rPr dirty="0" sz="2250" spc="-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250" spc="140">
                <a:solidFill>
                  <a:srgbClr val="212121"/>
                </a:solidFill>
                <a:latin typeface="Times New Roman"/>
                <a:cs typeface="Times New Roman"/>
              </a:rPr>
              <a:t>to</a:t>
            </a:r>
            <a:r>
              <a:rPr dirty="0" sz="2250" spc="-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250" spc="145">
                <a:solidFill>
                  <a:srgbClr val="212121"/>
                </a:solidFill>
                <a:latin typeface="Times New Roman"/>
                <a:cs typeface="Times New Roman"/>
              </a:rPr>
              <a:t>be</a:t>
            </a:r>
            <a:r>
              <a:rPr dirty="0" sz="2250" spc="-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250" spc="125">
                <a:solidFill>
                  <a:srgbClr val="212121"/>
                </a:solidFill>
                <a:latin typeface="Times New Roman"/>
                <a:cs typeface="Times New Roman"/>
              </a:rPr>
              <a:t>a</a:t>
            </a:r>
            <a:r>
              <a:rPr dirty="0" sz="2250" spc="-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250" spc="170">
                <a:solidFill>
                  <a:srgbClr val="212121"/>
                </a:solidFill>
                <a:latin typeface="Times New Roman"/>
                <a:cs typeface="Times New Roman"/>
              </a:rPr>
              <a:t>standard</a:t>
            </a:r>
            <a:r>
              <a:rPr dirty="0" sz="2250" spc="-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250" spc="165">
                <a:solidFill>
                  <a:srgbClr val="212121"/>
                </a:solidFill>
                <a:latin typeface="Times New Roman"/>
                <a:cs typeface="Times New Roman"/>
              </a:rPr>
              <a:t>on  most </a:t>
            </a:r>
            <a:r>
              <a:rPr dirty="0" sz="2250" spc="75">
                <a:solidFill>
                  <a:srgbClr val="212121"/>
                </a:solidFill>
                <a:latin typeface="Times New Roman"/>
                <a:cs typeface="Times New Roman"/>
              </a:rPr>
              <a:t>job </a:t>
            </a:r>
            <a:r>
              <a:rPr dirty="0" sz="2250" spc="155">
                <a:solidFill>
                  <a:srgbClr val="212121"/>
                </a:solidFill>
                <a:latin typeface="Times New Roman"/>
                <a:cs typeface="Times New Roman"/>
              </a:rPr>
              <a:t>search </a:t>
            </a:r>
            <a:r>
              <a:rPr dirty="0" sz="2250" spc="135">
                <a:solidFill>
                  <a:srgbClr val="212121"/>
                </a:solidFill>
                <a:latin typeface="Times New Roman"/>
                <a:cs typeface="Times New Roman"/>
              </a:rPr>
              <a:t>platform </a:t>
            </a:r>
            <a:r>
              <a:rPr dirty="0" sz="2250" spc="380">
                <a:solidFill>
                  <a:srgbClr val="212121"/>
                </a:solidFill>
                <a:latin typeface="Times New Roman"/>
                <a:cs typeface="Times New Roman"/>
              </a:rPr>
              <a:t>- </a:t>
            </a:r>
            <a:r>
              <a:rPr dirty="0" sz="2250" spc="125">
                <a:solidFill>
                  <a:srgbClr val="212121"/>
                </a:solidFill>
                <a:latin typeface="Times New Roman"/>
                <a:cs typeface="Times New Roman"/>
              </a:rPr>
              <a:t>we </a:t>
            </a:r>
            <a:r>
              <a:rPr dirty="0" sz="2250" spc="135">
                <a:solidFill>
                  <a:srgbClr val="212121"/>
                </a:solidFill>
                <a:latin typeface="Times New Roman"/>
                <a:cs typeface="Times New Roman"/>
              </a:rPr>
              <a:t>decided </a:t>
            </a:r>
            <a:r>
              <a:rPr dirty="0" sz="2250" spc="140">
                <a:solidFill>
                  <a:srgbClr val="212121"/>
                </a:solidFill>
                <a:latin typeface="Times New Roman"/>
                <a:cs typeface="Times New Roman"/>
              </a:rPr>
              <a:t>to  </a:t>
            </a:r>
            <a:r>
              <a:rPr dirty="0" sz="2250" spc="120">
                <a:solidFill>
                  <a:srgbClr val="212121"/>
                </a:solidFill>
                <a:latin typeface="Times New Roman"/>
                <a:cs typeface="Times New Roman"/>
              </a:rPr>
              <a:t>ask </a:t>
            </a:r>
            <a:r>
              <a:rPr dirty="0" sz="2250" spc="165">
                <a:solidFill>
                  <a:srgbClr val="212121"/>
                </a:solidFill>
                <a:latin typeface="Times New Roman"/>
                <a:cs typeface="Times New Roman"/>
              </a:rPr>
              <a:t>users </a:t>
            </a:r>
            <a:r>
              <a:rPr dirty="0" sz="2250" spc="140">
                <a:solidFill>
                  <a:srgbClr val="212121"/>
                </a:solidFill>
                <a:latin typeface="Times New Roman"/>
                <a:cs typeface="Times New Roman"/>
              </a:rPr>
              <a:t>to </a:t>
            </a:r>
            <a:r>
              <a:rPr dirty="0" sz="2250" spc="135">
                <a:solidFill>
                  <a:srgbClr val="212121"/>
                </a:solidFill>
                <a:latin typeface="Times New Roman"/>
                <a:cs typeface="Times New Roman"/>
              </a:rPr>
              <a:t>see </a:t>
            </a:r>
            <a:r>
              <a:rPr dirty="0" sz="2250" spc="15">
                <a:solidFill>
                  <a:srgbClr val="212121"/>
                </a:solidFill>
                <a:latin typeface="Times New Roman"/>
                <a:cs typeface="Times New Roman"/>
              </a:rPr>
              <a:t>if </a:t>
            </a:r>
            <a:r>
              <a:rPr dirty="0" sz="2250" spc="130">
                <a:solidFill>
                  <a:srgbClr val="212121"/>
                </a:solidFill>
                <a:latin typeface="Times New Roman"/>
                <a:cs typeface="Times New Roman"/>
              </a:rPr>
              <a:t>they </a:t>
            </a:r>
            <a:r>
              <a:rPr dirty="0" sz="2250" spc="114">
                <a:solidFill>
                  <a:srgbClr val="212121"/>
                </a:solidFill>
                <a:latin typeface="Times New Roman"/>
                <a:cs typeface="Times New Roman"/>
              </a:rPr>
              <a:t>could </a:t>
            </a:r>
            <a:r>
              <a:rPr dirty="0" sz="2250" spc="110">
                <a:solidFill>
                  <a:srgbClr val="212121"/>
                </a:solidFill>
                <a:latin typeface="Times New Roman"/>
                <a:cs typeface="Times New Roman"/>
              </a:rPr>
              <a:t>find </a:t>
            </a:r>
            <a:r>
              <a:rPr dirty="0" sz="2250" spc="170">
                <a:solidFill>
                  <a:srgbClr val="212121"/>
                </a:solidFill>
                <a:latin typeface="Times New Roman"/>
                <a:cs typeface="Times New Roman"/>
              </a:rPr>
              <a:t>the  </a:t>
            </a:r>
            <a:r>
              <a:rPr dirty="0" sz="2250" spc="135">
                <a:solidFill>
                  <a:srgbClr val="212121"/>
                </a:solidFill>
                <a:latin typeface="Times New Roman"/>
                <a:cs typeface="Times New Roman"/>
              </a:rPr>
              <a:t>option</a:t>
            </a:r>
            <a:r>
              <a:rPr dirty="0" sz="2250" spc="-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250" spc="125">
                <a:solidFill>
                  <a:srgbClr val="212121"/>
                </a:solidFill>
                <a:latin typeface="Times New Roman"/>
                <a:cs typeface="Times New Roman"/>
              </a:rPr>
              <a:t>since</a:t>
            </a:r>
            <a:r>
              <a:rPr dirty="0" sz="2250" spc="-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250" spc="125">
                <a:solidFill>
                  <a:srgbClr val="212121"/>
                </a:solidFill>
                <a:latin typeface="Times New Roman"/>
                <a:cs typeface="Times New Roman"/>
              </a:rPr>
              <a:t>we</a:t>
            </a:r>
            <a:r>
              <a:rPr dirty="0" sz="2250" spc="-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250" spc="125">
                <a:solidFill>
                  <a:srgbClr val="212121"/>
                </a:solidFill>
                <a:latin typeface="Times New Roman"/>
                <a:cs typeface="Times New Roman"/>
              </a:rPr>
              <a:t>couldn't</a:t>
            </a:r>
            <a:r>
              <a:rPr dirty="0" sz="2250" spc="-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250" spc="110">
                <a:solidFill>
                  <a:srgbClr val="212121"/>
                </a:solidFill>
                <a:latin typeface="Times New Roman"/>
                <a:cs typeface="Times New Roman"/>
              </a:rPr>
              <a:t>find</a:t>
            </a:r>
            <a:r>
              <a:rPr dirty="0" sz="2250" spc="-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250" spc="100">
                <a:solidFill>
                  <a:srgbClr val="212121"/>
                </a:solidFill>
                <a:latin typeface="Times New Roman"/>
                <a:cs typeface="Times New Roman"/>
              </a:rPr>
              <a:t>it</a:t>
            </a:r>
            <a:r>
              <a:rPr dirty="0" sz="2250" spc="-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250" spc="105">
                <a:solidFill>
                  <a:srgbClr val="212121"/>
                </a:solidFill>
                <a:latin typeface="Times New Roman"/>
                <a:cs typeface="Times New Roman"/>
              </a:rPr>
              <a:t>ourselves.</a:t>
            </a:r>
            <a:endParaRPr sz="2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450">
              <a:latin typeface="Times New Roman"/>
              <a:cs typeface="Times New Roman"/>
            </a:endParaRPr>
          </a:p>
          <a:p>
            <a:pPr marL="12700" marR="191135">
              <a:lnSpc>
                <a:spcPct val="147200"/>
              </a:lnSpc>
            </a:pPr>
            <a:r>
              <a:rPr dirty="0" sz="2250" spc="130">
                <a:solidFill>
                  <a:srgbClr val="212121"/>
                </a:solidFill>
                <a:latin typeface="Times New Roman"/>
                <a:cs typeface="Times New Roman"/>
              </a:rPr>
              <a:t>Participants</a:t>
            </a:r>
            <a:r>
              <a:rPr dirty="0" sz="225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250" spc="160">
                <a:solidFill>
                  <a:srgbClr val="212121"/>
                </a:solidFill>
                <a:latin typeface="Times New Roman"/>
                <a:cs typeface="Times New Roman"/>
              </a:rPr>
              <a:t>were</a:t>
            </a:r>
            <a:r>
              <a:rPr dirty="0" sz="225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250" spc="120">
                <a:solidFill>
                  <a:srgbClr val="212121"/>
                </a:solidFill>
                <a:latin typeface="Times New Roman"/>
                <a:cs typeface="Times New Roman"/>
              </a:rPr>
              <a:t>expecting</a:t>
            </a:r>
            <a:r>
              <a:rPr dirty="0" sz="225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250" spc="135">
                <a:solidFill>
                  <a:srgbClr val="212121"/>
                </a:solidFill>
                <a:latin typeface="Times New Roman"/>
                <a:cs typeface="Times New Roman"/>
              </a:rPr>
              <a:t>this</a:t>
            </a:r>
            <a:r>
              <a:rPr dirty="0" sz="225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250" spc="135">
                <a:solidFill>
                  <a:srgbClr val="212121"/>
                </a:solidFill>
                <a:latin typeface="Times New Roman"/>
                <a:cs typeface="Times New Roman"/>
              </a:rPr>
              <a:t>option</a:t>
            </a:r>
            <a:r>
              <a:rPr dirty="0" sz="225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250" spc="140">
                <a:solidFill>
                  <a:srgbClr val="212121"/>
                </a:solidFill>
                <a:latin typeface="Times New Roman"/>
                <a:cs typeface="Times New Roman"/>
              </a:rPr>
              <a:t>to  </a:t>
            </a:r>
            <a:r>
              <a:rPr dirty="0" sz="2250" spc="145">
                <a:solidFill>
                  <a:srgbClr val="212121"/>
                </a:solidFill>
                <a:latin typeface="Times New Roman"/>
                <a:cs typeface="Times New Roman"/>
              </a:rPr>
              <a:t>be</a:t>
            </a:r>
            <a:r>
              <a:rPr dirty="0" sz="2250" spc="-1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250" spc="140">
                <a:solidFill>
                  <a:srgbClr val="212121"/>
                </a:solidFill>
                <a:latin typeface="Times New Roman"/>
                <a:cs typeface="Times New Roman"/>
              </a:rPr>
              <a:t>automatic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8288000" cy="990600"/>
          </a:xfrm>
          <a:custGeom>
            <a:avLst/>
            <a:gdLst/>
            <a:ahLst/>
            <a:cxnLst/>
            <a:rect l="l" t="t" r="r" b="b"/>
            <a:pathLst>
              <a:path w="18288000" h="990600">
                <a:moveTo>
                  <a:pt x="0" y="0"/>
                </a:moveTo>
                <a:lnTo>
                  <a:pt x="18287999" y="0"/>
                </a:lnTo>
                <a:lnTo>
                  <a:pt x="18287999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 marR="5080">
              <a:lnSpc>
                <a:spcPct val="118800"/>
              </a:lnSpc>
              <a:spcBef>
                <a:spcPts val="30"/>
              </a:spcBef>
              <a:tabLst>
                <a:tab pos="2741930" algn="l"/>
              </a:tabLst>
            </a:pPr>
            <a:r>
              <a:rPr dirty="0" spc="1105"/>
              <a:t>O</a:t>
            </a:r>
            <a:r>
              <a:rPr dirty="0" spc="-325"/>
              <a:t> </a:t>
            </a:r>
            <a:r>
              <a:rPr dirty="0" spc="855"/>
              <a:t>P</a:t>
            </a:r>
            <a:r>
              <a:rPr dirty="0" spc="-325"/>
              <a:t> </a:t>
            </a:r>
            <a:r>
              <a:rPr dirty="0" spc="625"/>
              <a:t>T</a:t>
            </a:r>
            <a:r>
              <a:rPr dirty="0" spc="-325"/>
              <a:t> </a:t>
            </a:r>
            <a:r>
              <a:rPr dirty="0" spc="445"/>
              <a:t>I</a:t>
            </a:r>
            <a:r>
              <a:rPr dirty="0" spc="-325"/>
              <a:t> </a:t>
            </a:r>
            <a:r>
              <a:rPr dirty="0" spc="1105"/>
              <a:t>O</a:t>
            </a:r>
            <a:r>
              <a:rPr dirty="0" spc="-325"/>
              <a:t> </a:t>
            </a:r>
            <a:r>
              <a:rPr dirty="0" spc="1195"/>
              <a:t>N	N</a:t>
            </a:r>
            <a:r>
              <a:rPr dirty="0" spc="-375"/>
              <a:t> </a:t>
            </a:r>
            <a:r>
              <a:rPr dirty="0" spc="1105"/>
              <a:t>O</a:t>
            </a:r>
            <a:r>
              <a:rPr dirty="0" spc="-370"/>
              <a:t> </a:t>
            </a:r>
            <a:r>
              <a:rPr dirty="0" spc="625"/>
              <a:t>T  </a:t>
            </a:r>
            <a:r>
              <a:rPr dirty="0" spc="605"/>
              <a:t>F</a:t>
            </a:r>
            <a:r>
              <a:rPr dirty="0" spc="-330"/>
              <a:t> </a:t>
            </a:r>
            <a:r>
              <a:rPr dirty="0" spc="1105"/>
              <a:t>O</a:t>
            </a:r>
            <a:r>
              <a:rPr dirty="0" spc="-330"/>
              <a:t> </a:t>
            </a:r>
            <a:r>
              <a:rPr dirty="0" spc="1075"/>
              <a:t>U</a:t>
            </a:r>
            <a:r>
              <a:rPr dirty="0" spc="-325"/>
              <a:t> </a:t>
            </a:r>
            <a:r>
              <a:rPr dirty="0" spc="1195"/>
              <a:t>N</a:t>
            </a:r>
            <a:r>
              <a:rPr dirty="0" spc="-330"/>
              <a:t> </a:t>
            </a:r>
            <a:r>
              <a:rPr dirty="0" spc="1120"/>
              <a:t>D</a:t>
            </a:r>
            <a:r>
              <a:rPr dirty="0" spc="-330"/>
              <a:t> </a:t>
            </a:r>
            <a:r>
              <a:rPr dirty="0" sz="3300" spc="-10"/>
              <a:t>,</a:t>
            </a:r>
            <a:endParaRPr sz="3300"/>
          </a:p>
        </p:txBody>
      </p:sp>
      <p:sp>
        <p:nvSpPr>
          <p:cNvPr id="6" name="object 6"/>
          <p:cNvSpPr txBox="1"/>
          <p:nvPr/>
        </p:nvSpPr>
        <p:spPr>
          <a:xfrm>
            <a:off x="9731375" y="3274326"/>
            <a:ext cx="4966970" cy="11874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7099"/>
              </a:lnSpc>
              <a:spcBef>
                <a:spcPts val="95"/>
              </a:spcBef>
              <a:tabLst>
                <a:tab pos="1514475" algn="l"/>
                <a:tab pos="4154804" algn="l"/>
              </a:tabLst>
            </a:pPr>
            <a:r>
              <a:rPr dirty="0" sz="3000" spc="994">
                <a:latin typeface="Arial"/>
                <a:cs typeface="Arial"/>
              </a:rPr>
              <a:t>B</a:t>
            </a:r>
            <a:r>
              <a:rPr dirty="0" sz="3000" spc="-325">
                <a:latin typeface="Arial"/>
                <a:cs typeface="Arial"/>
              </a:rPr>
              <a:t> </a:t>
            </a:r>
            <a:r>
              <a:rPr dirty="0" sz="3000" spc="1075">
                <a:latin typeface="Arial"/>
                <a:cs typeface="Arial"/>
              </a:rPr>
              <a:t>U</a:t>
            </a:r>
            <a:r>
              <a:rPr dirty="0" sz="3000" spc="-325">
                <a:latin typeface="Arial"/>
                <a:cs typeface="Arial"/>
              </a:rPr>
              <a:t> </a:t>
            </a:r>
            <a:r>
              <a:rPr dirty="0" sz="3000" spc="625">
                <a:latin typeface="Arial"/>
                <a:cs typeface="Arial"/>
              </a:rPr>
              <a:t>T	</a:t>
            </a:r>
            <a:r>
              <a:rPr dirty="0" sz="3000" spc="1565">
                <a:latin typeface="Arial"/>
                <a:cs typeface="Arial"/>
              </a:rPr>
              <a:t>W</a:t>
            </a:r>
            <a:r>
              <a:rPr dirty="0" sz="3000" spc="-325">
                <a:latin typeface="Arial"/>
                <a:cs typeface="Arial"/>
              </a:rPr>
              <a:t> </a:t>
            </a:r>
            <a:r>
              <a:rPr dirty="0" sz="3000" spc="1105">
                <a:latin typeface="Arial"/>
                <a:cs typeface="Arial"/>
              </a:rPr>
              <a:t>O</a:t>
            </a:r>
            <a:r>
              <a:rPr dirty="0" sz="3000" spc="-325">
                <a:latin typeface="Arial"/>
                <a:cs typeface="Arial"/>
              </a:rPr>
              <a:t> </a:t>
            </a:r>
            <a:r>
              <a:rPr dirty="0" sz="3000" spc="1075">
                <a:latin typeface="Arial"/>
                <a:cs typeface="Arial"/>
              </a:rPr>
              <a:t>U</a:t>
            </a:r>
            <a:r>
              <a:rPr dirty="0" sz="3000" spc="-320">
                <a:latin typeface="Arial"/>
                <a:cs typeface="Arial"/>
              </a:rPr>
              <a:t> </a:t>
            </a:r>
            <a:r>
              <a:rPr dirty="0" sz="3000" spc="595">
                <a:latin typeface="Arial"/>
                <a:cs typeface="Arial"/>
              </a:rPr>
              <a:t>L</a:t>
            </a:r>
            <a:r>
              <a:rPr dirty="0" sz="3000" spc="-325">
                <a:latin typeface="Arial"/>
                <a:cs typeface="Arial"/>
              </a:rPr>
              <a:t> </a:t>
            </a:r>
            <a:r>
              <a:rPr dirty="0" sz="3000" spc="1120">
                <a:latin typeface="Arial"/>
                <a:cs typeface="Arial"/>
              </a:rPr>
              <a:t>D	</a:t>
            </a:r>
            <a:r>
              <a:rPr dirty="0" sz="3000" spc="994">
                <a:latin typeface="Arial"/>
                <a:cs typeface="Arial"/>
              </a:rPr>
              <a:t>B</a:t>
            </a:r>
            <a:r>
              <a:rPr dirty="0" sz="3000" spc="-420">
                <a:latin typeface="Arial"/>
                <a:cs typeface="Arial"/>
              </a:rPr>
              <a:t> </a:t>
            </a:r>
            <a:r>
              <a:rPr dirty="0" sz="3000" spc="780">
                <a:latin typeface="Arial"/>
                <a:cs typeface="Arial"/>
              </a:rPr>
              <a:t>E  </a:t>
            </a:r>
            <a:r>
              <a:rPr dirty="0" sz="3000" spc="1130">
                <a:latin typeface="Arial"/>
                <a:cs typeface="Arial"/>
              </a:rPr>
              <a:t>A</a:t>
            </a:r>
            <a:r>
              <a:rPr dirty="0" sz="3000" spc="-330">
                <a:latin typeface="Arial"/>
                <a:cs typeface="Arial"/>
              </a:rPr>
              <a:t> </a:t>
            </a:r>
            <a:r>
              <a:rPr dirty="0" sz="3000" spc="855">
                <a:latin typeface="Arial"/>
                <a:cs typeface="Arial"/>
              </a:rPr>
              <a:t>P</a:t>
            </a:r>
            <a:r>
              <a:rPr dirty="0" sz="3000" spc="-330">
                <a:latin typeface="Arial"/>
                <a:cs typeface="Arial"/>
              </a:rPr>
              <a:t> </a:t>
            </a:r>
            <a:r>
              <a:rPr dirty="0" sz="3000" spc="855">
                <a:latin typeface="Arial"/>
                <a:cs typeface="Arial"/>
              </a:rPr>
              <a:t>P</a:t>
            </a:r>
            <a:r>
              <a:rPr dirty="0" sz="3000" spc="-330">
                <a:latin typeface="Arial"/>
                <a:cs typeface="Arial"/>
              </a:rPr>
              <a:t> </a:t>
            </a:r>
            <a:r>
              <a:rPr dirty="0" sz="3000" spc="900">
                <a:latin typeface="Arial"/>
                <a:cs typeface="Arial"/>
              </a:rPr>
              <a:t>R</a:t>
            </a:r>
            <a:r>
              <a:rPr dirty="0" sz="3000" spc="-330">
                <a:latin typeface="Arial"/>
                <a:cs typeface="Arial"/>
              </a:rPr>
              <a:t> </a:t>
            </a:r>
            <a:r>
              <a:rPr dirty="0" sz="3000" spc="780">
                <a:latin typeface="Arial"/>
                <a:cs typeface="Arial"/>
              </a:rPr>
              <a:t>E</a:t>
            </a:r>
            <a:r>
              <a:rPr dirty="0" sz="3000" spc="-330">
                <a:latin typeface="Arial"/>
                <a:cs typeface="Arial"/>
              </a:rPr>
              <a:t> </a:t>
            </a:r>
            <a:r>
              <a:rPr dirty="0" sz="3000" spc="790">
                <a:latin typeface="Arial"/>
                <a:cs typeface="Arial"/>
              </a:rPr>
              <a:t>C</a:t>
            </a:r>
            <a:r>
              <a:rPr dirty="0" sz="3000" spc="-330">
                <a:latin typeface="Arial"/>
                <a:cs typeface="Arial"/>
              </a:rPr>
              <a:t> </a:t>
            </a:r>
            <a:r>
              <a:rPr dirty="0" sz="3000" spc="445">
                <a:latin typeface="Arial"/>
                <a:cs typeface="Arial"/>
              </a:rPr>
              <a:t>I</a:t>
            </a:r>
            <a:r>
              <a:rPr dirty="0" sz="3000" spc="-330">
                <a:latin typeface="Arial"/>
                <a:cs typeface="Arial"/>
              </a:rPr>
              <a:t> </a:t>
            </a:r>
            <a:r>
              <a:rPr dirty="0" sz="3000" spc="1130">
                <a:latin typeface="Arial"/>
                <a:cs typeface="Arial"/>
              </a:rPr>
              <a:t>A</a:t>
            </a:r>
            <a:r>
              <a:rPr dirty="0" sz="3000" spc="-330">
                <a:latin typeface="Arial"/>
                <a:cs typeface="Arial"/>
              </a:rPr>
              <a:t> </a:t>
            </a:r>
            <a:r>
              <a:rPr dirty="0" sz="3000" spc="625">
                <a:latin typeface="Arial"/>
                <a:cs typeface="Arial"/>
              </a:rPr>
              <a:t>T</a:t>
            </a:r>
            <a:r>
              <a:rPr dirty="0" sz="3000" spc="-330">
                <a:latin typeface="Arial"/>
                <a:cs typeface="Arial"/>
              </a:rPr>
              <a:t> </a:t>
            </a:r>
            <a:r>
              <a:rPr dirty="0" sz="3000" spc="780">
                <a:latin typeface="Arial"/>
                <a:cs typeface="Arial"/>
              </a:rPr>
              <a:t>E</a:t>
            </a:r>
            <a:r>
              <a:rPr dirty="0" sz="3000" spc="-330">
                <a:latin typeface="Arial"/>
                <a:cs typeface="Arial"/>
              </a:rPr>
              <a:t> </a:t>
            </a:r>
            <a:r>
              <a:rPr dirty="0" sz="3000" spc="1120">
                <a:latin typeface="Arial"/>
                <a:cs typeface="Arial"/>
              </a:rPr>
              <a:t>D</a:t>
            </a:r>
            <a:endParaRPr sz="3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1175" y="457862"/>
            <a:ext cx="971550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58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5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6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1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6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35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00173" y="457862"/>
            <a:ext cx="2698750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30580" algn="l"/>
              </a:tabLst>
            </a:pPr>
            <a:r>
              <a:rPr dirty="0" sz="1600" spc="32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6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8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80">
                <a:solidFill>
                  <a:srgbClr val="FFFFFF"/>
                </a:solidFill>
                <a:latin typeface="Arial"/>
                <a:cs typeface="Arial"/>
              </a:rPr>
              <a:t>R	</a:t>
            </a:r>
            <a:r>
              <a:rPr dirty="0" sz="1600" spc="41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6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76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6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5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6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315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6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8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37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6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1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6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8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52475"/>
            <a:ext cx="17354550" cy="9534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487213" y="2762250"/>
            <a:ext cx="5962650" cy="5362575"/>
          </a:xfrm>
          <a:custGeom>
            <a:avLst/>
            <a:gdLst/>
            <a:ahLst/>
            <a:cxnLst/>
            <a:rect l="l" t="t" r="r" b="b"/>
            <a:pathLst>
              <a:path w="5962650" h="5362575">
                <a:moveTo>
                  <a:pt x="0" y="0"/>
                </a:moveTo>
                <a:lnTo>
                  <a:pt x="5962516" y="0"/>
                </a:lnTo>
                <a:lnTo>
                  <a:pt x="5962516" y="5362574"/>
                </a:lnTo>
                <a:lnTo>
                  <a:pt x="0" y="536257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115846" y="3479952"/>
            <a:ext cx="2749550" cy="1863089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ts val="7225"/>
              </a:lnSpc>
              <a:spcBef>
                <a:spcPts val="114"/>
              </a:spcBef>
            </a:pPr>
            <a:r>
              <a:rPr dirty="0" sz="6350" spc="70">
                <a:solidFill>
                  <a:srgbClr val="212121"/>
                </a:solidFill>
                <a:latin typeface="Times New Roman"/>
                <a:cs typeface="Times New Roman"/>
              </a:rPr>
              <a:t>T</a:t>
            </a:r>
            <a:r>
              <a:rPr dirty="0" sz="6350" spc="225">
                <a:solidFill>
                  <a:srgbClr val="212121"/>
                </a:solidFill>
                <a:latin typeface="Times New Roman"/>
                <a:cs typeface="Times New Roman"/>
              </a:rPr>
              <a:t>H</a:t>
            </a:r>
            <a:r>
              <a:rPr dirty="0" sz="6350" spc="-580">
                <a:solidFill>
                  <a:srgbClr val="212121"/>
                </a:solidFill>
                <a:latin typeface="Times New Roman"/>
                <a:cs typeface="Times New Roman"/>
              </a:rPr>
              <a:t>A</a:t>
            </a:r>
            <a:r>
              <a:rPr dirty="0" sz="6350" spc="-100">
                <a:solidFill>
                  <a:srgbClr val="212121"/>
                </a:solidFill>
                <a:latin typeface="Times New Roman"/>
                <a:cs typeface="Times New Roman"/>
              </a:rPr>
              <a:t>N</a:t>
            </a:r>
            <a:r>
              <a:rPr dirty="0" sz="6350" spc="-420">
                <a:solidFill>
                  <a:srgbClr val="212121"/>
                </a:solidFill>
                <a:latin typeface="Times New Roman"/>
                <a:cs typeface="Times New Roman"/>
              </a:rPr>
              <a:t>K</a:t>
            </a:r>
            <a:endParaRPr sz="6350">
              <a:latin typeface="Times New Roman"/>
              <a:cs typeface="Times New Roman"/>
            </a:endParaRPr>
          </a:p>
          <a:p>
            <a:pPr marL="1108075">
              <a:lnSpc>
                <a:spcPts val="7220"/>
              </a:lnSpc>
            </a:pPr>
            <a:r>
              <a:rPr dirty="0" sz="6350" spc="-830">
                <a:solidFill>
                  <a:srgbClr val="212121"/>
                </a:solidFill>
                <a:latin typeface="Times New Roman"/>
                <a:cs typeface="Times New Roman"/>
              </a:rPr>
              <a:t>Y</a:t>
            </a:r>
            <a:r>
              <a:rPr dirty="0" sz="6350" spc="125">
                <a:solidFill>
                  <a:srgbClr val="212121"/>
                </a:solidFill>
                <a:latin typeface="Times New Roman"/>
                <a:cs typeface="Times New Roman"/>
              </a:rPr>
              <a:t>O</a:t>
            </a:r>
            <a:r>
              <a:rPr dirty="0" sz="6350" spc="-245">
                <a:solidFill>
                  <a:srgbClr val="212121"/>
                </a:solidFill>
                <a:latin typeface="Times New Roman"/>
                <a:cs typeface="Times New Roman"/>
              </a:rPr>
              <a:t>U</a:t>
            </a:r>
            <a:endParaRPr sz="63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316073" y="6423520"/>
            <a:ext cx="4480560" cy="87884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ts val="3345"/>
              </a:lnSpc>
              <a:spcBef>
                <a:spcPts val="120"/>
              </a:spcBef>
            </a:pPr>
            <a:r>
              <a:rPr dirty="0" sz="2950" spc="-130" i="1">
                <a:solidFill>
                  <a:srgbClr val="212121"/>
                </a:solidFill>
                <a:latin typeface="Georgia"/>
                <a:cs typeface="Georgia"/>
              </a:rPr>
              <a:t>We're </a:t>
            </a:r>
            <a:r>
              <a:rPr dirty="0" sz="2950" spc="-90" i="1">
                <a:solidFill>
                  <a:srgbClr val="212121"/>
                </a:solidFill>
                <a:latin typeface="Georgia"/>
                <a:cs typeface="Georgia"/>
              </a:rPr>
              <a:t>open </a:t>
            </a:r>
            <a:r>
              <a:rPr dirty="0" sz="2950" spc="-85" i="1">
                <a:solidFill>
                  <a:srgbClr val="212121"/>
                </a:solidFill>
                <a:latin typeface="Georgia"/>
                <a:cs typeface="Georgia"/>
              </a:rPr>
              <a:t>to </a:t>
            </a:r>
            <a:r>
              <a:rPr dirty="0" sz="2950" spc="-130" i="1">
                <a:solidFill>
                  <a:srgbClr val="212121"/>
                </a:solidFill>
                <a:latin typeface="Georgia"/>
                <a:cs typeface="Georgia"/>
              </a:rPr>
              <a:t>any</a:t>
            </a:r>
            <a:r>
              <a:rPr dirty="0" sz="2950" spc="415" i="1">
                <a:solidFill>
                  <a:srgbClr val="212121"/>
                </a:solidFill>
                <a:latin typeface="Georgia"/>
                <a:cs typeface="Georgia"/>
              </a:rPr>
              <a:t> </a:t>
            </a:r>
            <a:r>
              <a:rPr dirty="0" sz="2950" spc="-85" i="1">
                <a:solidFill>
                  <a:srgbClr val="212121"/>
                </a:solidFill>
                <a:latin typeface="Georgia"/>
                <a:cs typeface="Georgia"/>
              </a:rPr>
              <a:t>questions</a:t>
            </a:r>
            <a:endParaRPr sz="2950">
              <a:latin typeface="Georgia"/>
              <a:cs typeface="Georgia"/>
            </a:endParaRPr>
          </a:p>
          <a:p>
            <a:pPr marL="2658745">
              <a:lnSpc>
                <a:spcPts val="3345"/>
              </a:lnSpc>
            </a:pPr>
            <a:r>
              <a:rPr dirty="0" sz="2950" spc="-85" i="1">
                <a:solidFill>
                  <a:srgbClr val="212121"/>
                </a:solidFill>
                <a:latin typeface="Georgia"/>
                <a:cs typeface="Georgia"/>
              </a:rPr>
              <a:t>at </a:t>
            </a:r>
            <a:r>
              <a:rPr dirty="0" sz="2950" spc="-60" i="1">
                <a:solidFill>
                  <a:srgbClr val="212121"/>
                </a:solidFill>
                <a:latin typeface="Georgia"/>
                <a:cs typeface="Georgia"/>
              </a:rPr>
              <a:t>this</a:t>
            </a:r>
            <a:r>
              <a:rPr dirty="0" sz="2950" spc="80" i="1">
                <a:solidFill>
                  <a:srgbClr val="212121"/>
                </a:solidFill>
                <a:latin typeface="Georgia"/>
                <a:cs typeface="Georgia"/>
              </a:rPr>
              <a:t> </a:t>
            </a:r>
            <a:r>
              <a:rPr dirty="0" sz="2950" spc="-85" i="1">
                <a:solidFill>
                  <a:srgbClr val="212121"/>
                </a:solidFill>
                <a:latin typeface="Georgia"/>
                <a:cs typeface="Georgia"/>
              </a:rPr>
              <a:t>time</a:t>
            </a:r>
            <a:endParaRPr sz="2950">
              <a:latin typeface="Georgia"/>
              <a:cs typeface="Georgi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8288000" cy="990600"/>
          </a:xfrm>
          <a:custGeom>
            <a:avLst/>
            <a:gdLst/>
            <a:ahLst/>
            <a:cxnLst/>
            <a:rect l="l" t="t" r="r" b="b"/>
            <a:pathLst>
              <a:path w="18288000" h="990600">
                <a:moveTo>
                  <a:pt x="0" y="0"/>
                </a:moveTo>
                <a:lnTo>
                  <a:pt x="18287999" y="0"/>
                </a:lnTo>
                <a:lnTo>
                  <a:pt x="18287999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11175" y="415143"/>
            <a:ext cx="1118870" cy="2279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200" spc="36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2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45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315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2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475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31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2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235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,</a:t>
            </a:r>
            <a:endParaRPr sz="13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11884" y="415143"/>
            <a:ext cx="1387475" cy="2279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200" spc="415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45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20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245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120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45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20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235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13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245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120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45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20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175">
                <a:solidFill>
                  <a:srgbClr val="FFFFFF"/>
                </a:solidFill>
                <a:latin typeface="Arial"/>
                <a:cs typeface="Arial"/>
              </a:rPr>
              <a:t>I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33700" y="4548098"/>
            <a:ext cx="180975" cy="180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33700" y="5424398"/>
            <a:ext cx="180975" cy="180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933700" y="7176998"/>
            <a:ext cx="180975" cy="1809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18288000" cy="990600"/>
          </a:xfrm>
          <a:custGeom>
            <a:avLst/>
            <a:gdLst/>
            <a:ahLst/>
            <a:cxnLst/>
            <a:rect l="l" t="t" r="r" b="b"/>
            <a:pathLst>
              <a:path w="18288000" h="990600">
                <a:moveTo>
                  <a:pt x="0" y="0"/>
                </a:moveTo>
                <a:lnTo>
                  <a:pt x="18288001" y="0"/>
                </a:lnTo>
                <a:lnTo>
                  <a:pt x="18288001" y="990599"/>
                </a:lnTo>
                <a:lnTo>
                  <a:pt x="0" y="9905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11175" y="457857"/>
            <a:ext cx="885825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635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6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23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6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5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6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35">
                <a:solidFill>
                  <a:srgbClr val="FFFFFF"/>
                </a:solidFill>
                <a:latin typeface="Arial"/>
                <a:cs typeface="Arial"/>
              </a:rPr>
              <a:t>H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14531" y="457857"/>
            <a:ext cx="1045844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315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6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1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6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9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6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1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6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315">
                <a:solidFill>
                  <a:srgbClr val="FFFFFF"/>
                </a:solidFill>
                <a:latin typeface="Arial"/>
                <a:cs typeface="Arial"/>
              </a:rPr>
              <a:t>L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92425" y="2074162"/>
            <a:ext cx="11898630" cy="63690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8082280">
              <a:lnSpc>
                <a:spcPct val="127099"/>
              </a:lnSpc>
              <a:spcBef>
                <a:spcPts val="95"/>
              </a:spcBef>
              <a:tabLst>
                <a:tab pos="1894205" algn="l"/>
              </a:tabLst>
            </a:pPr>
            <a:r>
              <a:rPr dirty="0" sz="3000" spc="1190">
                <a:latin typeface="Arial"/>
                <a:cs typeface="Arial"/>
              </a:rPr>
              <a:t>H</a:t>
            </a:r>
            <a:r>
              <a:rPr dirty="0" sz="3000" spc="-325">
                <a:latin typeface="Arial"/>
                <a:cs typeface="Arial"/>
              </a:rPr>
              <a:t> </a:t>
            </a:r>
            <a:r>
              <a:rPr dirty="0" sz="3000" spc="445">
                <a:latin typeface="Arial"/>
                <a:cs typeface="Arial"/>
              </a:rPr>
              <a:t>I</a:t>
            </a:r>
            <a:r>
              <a:rPr dirty="0" sz="3000" spc="-325">
                <a:latin typeface="Arial"/>
                <a:cs typeface="Arial"/>
              </a:rPr>
              <a:t> </a:t>
            </a:r>
            <a:r>
              <a:rPr dirty="0" sz="3000" spc="844">
                <a:latin typeface="Arial"/>
                <a:cs typeface="Arial"/>
              </a:rPr>
              <a:t>G</a:t>
            </a:r>
            <a:r>
              <a:rPr dirty="0" sz="3000" spc="-325">
                <a:latin typeface="Arial"/>
                <a:cs typeface="Arial"/>
              </a:rPr>
              <a:t> </a:t>
            </a:r>
            <a:r>
              <a:rPr dirty="0" sz="3000" spc="1190">
                <a:latin typeface="Arial"/>
                <a:cs typeface="Arial"/>
              </a:rPr>
              <a:t>H	</a:t>
            </a:r>
            <a:r>
              <a:rPr dirty="0" sz="3000" spc="595">
                <a:latin typeface="Arial"/>
                <a:cs typeface="Arial"/>
              </a:rPr>
              <a:t>L</a:t>
            </a:r>
            <a:r>
              <a:rPr dirty="0" sz="3000" spc="-345">
                <a:latin typeface="Arial"/>
                <a:cs typeface="Arial"/>
              </a:rPr>
              <a:t> </a:t>
            </a:r>
            <a:r>
              <a:rPr dirty="0" sz="3000" spc="780">
                <a:latin typeface="Arial"/>
                <a:cs typeface="Arial"/>
              </a:rPr>
              <a:t>E</a:t>
            </a:r>
            <a:r>
              <a:rPr dirty="0" sz="3000" spc="-345">
                <a:latin typeface="Arial"/>
                <a:cs typeface="Arial"/>
              </a:rPr>
              <a:t> </a:t>
            </a:r>
            <a:r>
              <a:rPr dirty="0" sz="3000" spc="925">
                <a:latin typeface="Arial"/>
                <a:cs typeface="Arial"/>
              </a:rPr>
              <a:t>V</a:t>
            </a:r>
            <a:r>
              <a:rPr dirty="0" sz="3000" spc="-345">
                <a:latin typeface="Arial"/>
                <a:cs typeface="Arial"/>
              </a:rPr>
              <a:t> </a:t>
            </a:r>
            <a:r>
              <a:rPr dirty="0" sz="3000" spc="780">
                <a:latin typeface="Arial"/>
                <a:cs typeface="Arial"/>
              </a:rPr>
              <a:t>E</a:t>
            </a:r>
            <a:r>
              <a:rPr dirty="0" sz="3000" spc="-345">
                <a:latin typeface="Arial"/>
                <a:cs typeface="Arial"/>
              </a:rPr>
              <a:t> </a:t>
            </a:r>
            <a:r>
              <a:rPr dirty="0" sz="3000" spc="595">
                <a:latin typeface="Arial"/>
                <a:cs typeface="Arial"/>
              </a:rPr>
              <a:t>L  </a:t>
            </a:r>
            <a:r>
              <a:rPr dirty="0" sz="3000" spc="605">
                <a:latin typeface="Arial"/>
                <a:cs typeface="Arial"/>
              </a:rPr>
              <a:t>F</a:t>
            </a:r>
            <a:r>
              <a:rPr dirty="0" sz="3000" spc="-330">
                <a:latin typeface="Arial"/>
                <a:cs typeface="Arial"/>
              </a:rPr>
              <a:t> </a:t>
            </a:r>
            <a:r>
              <a:rPr dirty="0" sz="3000" spc="445">
                <a:latin typeface="Arial"/>
                <a:cs typeface="Arial"/>
              </a:rPr>
              <a:t>I</a:t>
            </a:r>
            <a:r>
              <a:rPr dirty="0" sz="3000" spc="-330">
                <a:latin typeface="Arial"/>
                <a:cs typeface="Arial"/>
              </a:rPr>
              <a:t> </a:t>
            </a:r>
            <a:r>
              <a:rPr dirty="0" sz="3000" spc="1195">
                <a:latin typeface="Arial"/>
                <a:cs typeface="Arial"/>
              </a:rPr>
              <a:t>N</a:t>
            </a:r>
            <a:r>
              <a:rPr dirty="0" sz="3000" spc="-330">
                <a:latin typeface="Arial"/>
                <a:cs typeface="Arial"/>
              </a:rPr>
              <a:t> </a:t>
            </a:r>
            <a:r>
              <a:rPr dirty="0" sz="3000" spc="1120">
                <a:latin typeface="Arial"/>
                <a:cs typeface="Arial"/>
              </a:rPr>
              <a:t>D</a:t>
            </a:r>
            <a:r>
              <a:rPr dirty="0" sz="3000" spc="-330">
                <a:latin typeface="Arial"/>
                <a:cs typeface="Arial"/>
              </a:rPr>
              <a:t> </a:t>
            </a:r>
            <a:r>
              <a:rPr dirty="0" sz="3000" spc="445">
                <a:latin typeface="Arial"/>
                <a:cs typeface="Arial"/>
              </a:rPr>
              <a:t>I</a:t>
            </a:r>
            <a:r>
              <a:rPr dirty="0" sz="3000" spc="-330">
                <a:latin typeface="Arial"/>
                <a:cs typeface="Arial"/>
              </a:rPr>
              <a:t> </a:t>
            </a:r>
            <a:r>
              <a:rPr dirty="0" sz="3000" spc="1195">
                <a:latin typeface="Arial"/>
                <a:cs typeface="Arial"/>
              </a:rPr>
              <a:t>N</a:t>
            </a:r>
            <a:r>
              <a:rPr dirty="0" sz="3000" spc="-330">
                <a:latin typeface="Arial"/>
                <a:cs typeface="Arial"/>
              </a:rPr>
              <a:t> </a:t>
            </a:r>
            <a:r>
              <a:rPr dirty="0" sz="3000" spc="844">
                <a:latin typeface="Arial"/>
                <a:cs typeface="Arial"/>
              </a:rPr>
              <a:t>G</a:t>
            </a:r>
            <a:r>
              <a:rPr dirty="0" sz="3000" spc="-330">
                <a:latin typeface="Arial"/>
                <a:cs typeface="Arial"/>
              </a:rPr>
              <a:t> </a:t>
            </a:r>
            <a:r>
              <a:rPr dirty="0" sz="3000" spc="635">
                <a:latin typeface="Arial"/>
                <a:cs typeface="Arial"/>
              </a:rPr>
              <a:t>S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Times New Roman"/>
              <a:cs typeface="Times New Roman"/>
            </a:endParaRPr>
          </a:p>
          <a:p>
            <a:pPr marL="466725" marR="5080">
              <a:lnSpc>
                <a:spcPct val="145600"/>
              </a:lnSpc>
            </a:pPr>
            <a:r>
              <a:rPr dirty="0" sz="3950" spc="229">
                <a:solidFill>
                  <a:srgbClr val="212121"/>
                </a:solidFill>
                <a:latin typeface="Times New Roman"/>
                <a:cs typeface="Times New Roman"/>
              </a:rPr>
              <a:t>Participants</a:t>
            </a:r>
            <a:r>
              <a:rPr dirty="0" sz="395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3950" spc="140">
                <a:solidFill>
                  <a:srgbClr val="212121"/>
                </a:solidFill>
                <a:latin typeface="Times New Roman"/>
                <a:cs typeface="Times New Roman"/>
              </a:rPr>
              <a:t>felt</a:t>
            </a:r>
            <a:r>
              <a:rPr dirty="0" sz="3950" spc="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3950" spc="229">
                <a:solidFill>
                  <a:srgbClr val="212121"/>
                </a:solidFill>
                <a:latin typeface="Times New Roman"/>
                <a:cs typeface="Times New Roman"/>
              </a:rPr>
              <a:t>confused</a:t>
            </a:r>
            <a:r>
              <a:rPr dirty="0" sz="3950" spc="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3950" spc="135">
                <a:solidFill>
                  <a:srgbClr val="212121"/>
                </a:solidFill>
                <a:latin typeface="Times New Roman"/>
                <a:cs typeface="Times New Roman"/>
              </a:rPr>
              <a:t>by</a:t>
            </a:r>
            <a:r>
              <a:rPr dirty="0" sz="3950" spc="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3950" spc="290">
                <a:solidFill>
                  <a:srgbClr val="212121"/>
                </a:solidFill>
                <a:latin typeface="Times New Roman"/>
                <a:cs typeface="Times New Roman"/>
              </a:rPr>
              <a:t>on-boarding</a:t>
            </a:r>
            <a:r>
              <a:rPr dirty="0" sz="3950" spc="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3950" spc="225">
                <a:solidFill>
                  <a:srgbClr val="212121"/>
                </a:solidFill>
                <a:latin typeface="Times New Roman"/>
                <a:cs typeface="Times New Roman"/>
              </a:rPr>
              <a:t>process.  </a:t>
            </a:r>
            <a:r>
              <a:rPr dirty="0" sz="3950" spc="65">
                <a:solidFill>
                  <a:srgbClr val="212121"/>
                </a:solidFill>
                <a:latin typeface="Times New Roman"/>
                <a:cs typeface="Times New Roman"/>
              </a:rPr>
              <a:t>Job</a:t>
            </a:r>
            <a:r>
              <a:rPr dirty="0" sz="3950" spc="-1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3950" spc="275">
                <a:solidFill>
                  <a:srgbClr val="212121"/>
                </a:solidFill>
                <a:latin typeface="Times New Roman"/>
                <a:cs typeface="Times New Roman"/>
              </a:rPr>
              <a:t>search</a:t>
            </a:r>
            <a:r>
              <a:rPr dirty="0" sz="3950" spc="-1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3950" spc="200">
                <a:solidFill>
                  <a:srgbClr val="212121"/>
                </a:solidFill>
                <a:latin typeface="Times New Roman"/>
                <a:cs typeface="Times New Roman"/>
              </a:rPr>
              <a:t>lead</a:t>
            </a:r>
            <a:r>
              <a:rPr dirty="0" sz="3950" spc="-1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3950" spc="245">
                <a:solidFill>
                  <a:srgbClr val="212121"/>
                </a:solidFill>
                <a:latin typeface="Times New Roman"/>
                <a:cs typeface="Times New Roman"/>
              </a:rPr>
              <a:t>to</a:t>
            </a:r>
            <a:r>
              <a:rPr dirty="0" sz="3950" spc="-1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3950" spc="275">
                <a:solidFill>
                  <a:srgbClr val="212121"/>
                </a:solidFill>
                <a:latin typeface="Times New Roman"/>
                <a:cs typeface="Times New Roman"/>
              </a:rPr>
              <a:t>distrust</a:t>
            </a:r>
            <a:r>
              <a:rPr dirty="0" sz="3950" spc="-1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3950" spc="95">
                <a:solidFill>
                  <a:srgbClr val="212121"/>
                </a:solidFill>
                <a:latin typeface="Times New Roman"/>
                <a:cs typeface="Times New Roman"/>
              </a:rPr>
              <a:t>of</a:t>
            </a:r>
            <a:r>
              <a:rPr dirty="0" sz="3950" spc="-1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3950" spc="240">
                <a:solidFill>
                  <a:srgbClr val="212121"/>
                </a:solidFill>
                <a:latin typeface="Times New Roman"/>
                <a:cs typeface="Times New Roman"/>
              </a:rPr>
              <a:t>options</a:t>
            </a:r>
            <a:r>
              <a:rPr dirty="0" sz="3950" spc="-1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3950" spc="210">
                <a:solidFill>
                  <a:srgbClr val="212121"/>
                </a:solidFill>
                <a:latin typeface="Times New Roman"/>
                <a:cs typeface="Times New Roman"/>
              </a:rPr>
              <a:t>for</a:t>
            </a:r>
            <a:r>
              <a:rPr dirty="0" sz="3950" spc="-1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3950" spc="204">
                <a:solidFill>
                  <a:srgbClr val="212121"/>
                </a:solidFill>
                <a:latin typeface="Times New Roman"/>
                <a:cs typeface="Times New Roman"/>
              </a:rPr>
              <a:t>first</a:t>
            </a:r>
            <a:r>
              <a:rPr dirty="0" sz="3950" spc="-1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3950" spc="260">
                <a:solidFill>
                  <a:srgbClr val="212121"/>
                </a:solidFill>
                <a:latin typeface="Times New Roman"/>
                <a:cs typeface="Times New Roman"/>
              </a:rPr>
              <a:t>time  </a:t>
            </a:r>
            <a:r>
              <a:rPr dirty="0" sz="3950" spc="250">
                <a:solidFill>
                  <a:srgbClr val="212121"/>
                </a:solidFill>
                <a:latin typeface="Times New Roman"/>
                <a:cs typeface="Times New Roman"/>
              </a:rPr>
              <a:t>participants</a:t>
            </a:r>
            <a:endParaRPr sz="3950">
              <a:latin typeface="Times New Roman"/>
              <a:cs typeface="Times New Roman"/>
            </a:endParaRPr>
          </a:p>
          <a:p>
            <a:pPr marL="466725" marR="311150">
              <a:lnSpc>
                <a:spcPts val="6900"/>
              </a:lnSpc>
              <a:spcBef>
                <a:spcPts val="590"/>
              </a:spcBef>
            </a:pPr>
            <a:r>
              <a:rPr dirty="0" sz="3950" spc="229">
                <a:solidFill>
                  <a:srgbClr val="212121"/>
                </a:solidFill>
                <a:latin typeface="Times New Roman"/>
                <a:cs typeface="Times New Roman"/>
              </a:rPr>
              <a:t>Participants</a:t>
            </a:r>
            <a:r>
              <a:rPr dirty="0" sz="3950" spc="-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3950" spc="280">
                <a:solidFill>
                  <a:srgbClr val="212121"/>
                </a:solidFill>
                <a:latin typeface="Times New Roman"/>
                <a:cs typeface="Times New Roman"/>
              </a:rPr>
              <a:t>were</a:t>
            </a:r>
            <a:r>
              <a:rPr dirty="0" sz="3950" spc="-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3950" spc="215">
                <a:solidFill>
                  <a:srgbClr val="212121"/>
                </a:solidFill>
                <a:latin typeface="Times New Roman"/>
                <a:cs typeface="Times New Roman"/>
              </a:rPr>
              <a:t>missing</a:t>
            </a:r>
            <a:r>
              <a:rPr dirty="0" sz="3950" spc="-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3950" spc="295">
                <a:solidFill>
                  <a:srgbClr val="212121"/>
                </a:solidFill>
                <a:latin typeface="Times New Roman"/>
                <a:cs typeface="Times New Roman"/>
              </a:rPr>
              <a:t>important</a:t>
            </a:r>
            <a:r>
              <a:rPr dirty="0" sz="3950" spc="-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3950" spc="240">
                <a:solidFill>
                  <a:srgbClr val="212121"/>
                </a:solidFill>
                <a:latin typeface="Times New Roman"/>
                <a:cs typeface="Times New Roman"/>
              </a:rPr>
              <a:t>information  </a:t>
            </a:r>
            <a:r>
              <a:rPr dirty="0" sz="3950" spc="265">
                <a:solidFill>
                  <a:srgbClr val="212121"/>
                </a:solidFill>
                <a:latin typeface="Times New Roman"/>
                <a:cs typeface="Times New Roman"/>
              </a:rPr>
              <a:t>from </a:t>
            </a:r>
            <a:r>
              <a:rPr dirty="0" sz="3950" spc="300">
                <a:solidFill>
                  <a:srgbClr val="212121"/>
                </a:solidFill>
                <a:latin typeface="Times New Roman"/>
                <a:cs typeface="Times New Roman"/>
              </a:rPr>
              <a:t>the </a:t>
            </a:r>
            <a:r>
              <a:rPr dirty="0" sz="3950" spc="275">
                <a:solidFill>
                  <a:srgbClr val="212121"/>
                </a:solidFill>
                <a:latin typeface="Times New Roman"/>
                <a:cs typeface="Times New Roman"/>
              </a:rPr>
              <a:t>search</a:t>
            </a:r>
            <a:r>
              <a:rPr dirty="0" sz="3950" spc="-58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3950" spc="220">
                <a:solidFill>
                  <a:srgbClr val="212121"/>
                </a:solidFill>
                <a:latin typeface="Times New Roman"/>
                <a:cs typeface="Times New Roman"/>
              </a:rPr>
              <a:t>page</a:t>
            </a:r>
            <a:endParaRPr sz="39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54350" y="4293554"/>
            <a:ext cx="8207375" cy="156972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100" spc="3435">
                <a:solidFill>
                  <a:srgbClr val="FFFFFF"/>
                </a:solidFill>
              </a:rPr>
              <a:t>METHOD</a:t>
            </a:r>
            <a:endParaRPr sz="10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01150" y="180975"/>
            <a:ext cx="7953375" cy="10106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18288000" cy="990600"/>
          </a:xfrm>
          <a:custGeom>
            <a:avLst/>
            <a:gdLst/>
            <a:ahLst/>
            <a:cxnLst/>
            <a:rect l="l" t="t" r="r" b="b"/>
            <a:pathLst>
              <a:path w="18288000" h="990600">
                <a:moveTo>
                  <a:pt x="0" y="0"/>
                </a:moveTo>
                <a:lnTo>
                  <a:pt x="18288001" y="0"/>
                </a:lnTo>
                <a:lnTo>
                  <a:pt x="18288001" y="990599"/>
                </a:lnTo>
                <a:lnTo>
                  <a:pt x="0" y="9905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11175" y="457857"/>
            <a:ext cx="2691765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76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6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1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6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33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6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35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6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8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9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6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8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315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6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8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5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6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37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06700" y="2407537"/>
            <a:ext cx="5228590" cy="6424930"/>
          </a:xfrm>
          <a:prstGeom prst="rect">
            <a:avLst/>
          </a:prstGeom>
        </p:spPr>
        <p:txBody>
          <a:bodyPr wrap="square" lIns="0" tIns="1358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dirty="0" sz="3000" spc="635">
                <a:latin typeface="Arial"/>
                <a:cs typeface="Arial"/>
              </a:rPr>
              <a:t>S</a:t>
            </a:r>
            <a:r>
              <a:rPr dirty="0" sz="3000" spc="-330">
                <a:latin typeface="Arial"/>
                <a:cs typeface="Arial"/>
              </a:rPr>
              <a:t> </a:t>
            </a:r>
            <a:r>
              <a:rPr dirty="0" sz="3000" spc="445">
                <a:latin typeface="Arial"/>
                <a:cs typeface="Arial"/>
              </a:rPr>
              <a:t>I</a:t>
            </a:r>
            <a:r>
              <a:rPr dirty="0" sz="3000" spc="-325">
                <a:latin typeface="Arial"/>
                <a:cs typeface="Arial"/>
              </a:rPr>
              <a:t> </a:t>
            </a:r>
            <a:r>
              <a:rPr dirty="0" sz="3000" spc="935">
                <a:latin typeface="Arial"/>
                <a:cs typeface="Arial"/>
              </a:rPr>
              <a:t>X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dirty="0" sz="3000" spc="855">
                <a:latin typeface="Arial"/>
                <a:cs typeface="Arial"/>
              </a:rPr>
              <a:t>P</a:t>
            </a:r>
            <a:r>
              <a:rPr dirty="0" sz="3000" spc="-330">
                <a:latin typeface="Arial"/>
                <a:cs typeface="Arial"/>
              </a:rPr>
              <a:t> </a:t>
            </a:r>
            <a:r>
              <a:rPr dirty="0" sz="3000" spc="1130">
                <a:latin typeface="Arial"/>
                <a:cs typeface="Arial"/>
              </a:rPr>
              <a:t>A</a:t>
            </a:r>
            <a:r>
              <a:rPr dirty="0" sz="3000" spc="-330">
                <a:latin typeface="Arial"/>
                <a:cs typeface="Arial"/>
              </a:rPr>
              <a:t> </a:t>
            </a:r>
            <a:r>
              <a:rPr dirty="0" sz="3000" spc="900">
                <a:latin typeface="Arial"/>
                <a:cs typeface="Arial"/>
              </a:rPr>
              <a:t>R</a:t>
            </a:r>
            <a:r>
              <a:rPr dirty="0" sz="3000" spc="-330">
                <a:latin typeface="Arial"/>
                <a:cs typeface="Arial"/>
              </a:rPr>
              <a:t> </a:t>
            </a:r>
            <a:r>
              <a:rPr dirty="0" sz="3000" spc="625">
                <a:latin typeface="Arial"/>
                <a:cs typeface="Arial"/>
              </a:rPr>
              <a:t>T</a:t>
            </a:r>
            <a:r>
              <a:rPr dirty="0" sz="3000" spc="-330">
                <a:latin typeface="Arial"/>
                <a:cs typeface="Arial"/>
              </a:rPr>
              <a:t> </a:t>
            </a:r>
            <a:r>
              <a:rPr dirty="0" sz="3000" spc="445">
                <a:latin typeface="Arial"/>
                <a:cs typeface="Arial"/>
              </a:rPr>
              <a:t>I</a:t>
            </a:r>
            <a:r>
              <a:rPr dirty="0" sz="3000" spc="-330">
                <a:latin typeface="Arial"/>
                <a:cs typeface="Arial"/>
              </a:rPr>
              <a:t> </a:t>
            </a:r>
            <a:r>
              <a:rPr dirty="0" sz="3000" spc="790">
                <a:latin typeface="Arial"/>
                <a:cs typeface="Arial"/>
              </a:rPr>
              <a:t>C</a:t>
            </a:r>
            <a:r>
              <a:rPr dirty="0" sz="3000" spc="-325">
                <a:latin typeface="Arial"/>
                <a:cs typeface="Arial"/>
              </a:rPr>
              <a:t> </a:t>
            </a:r>
            <a:r>
              <a:rPr dirty="0" sz="3000" spc="445">
                <a:latin typeface="Arial"/>
                <a:cs typeface="Arial"/>
              </a:rPr>
              <a:t>I</a:t>
            </a:r>
            <a:r>
              <a:rPr dirty="0" sz="3000" spc="-330">
                <a:latin typeface="Arial"/>
                <a:cs typeface="Arial"/>
              </a:rPr>
              <a:t> </a:t>
            </a:r>
            <a:r>
              <a:rPr dirty="0" sz="3000" spc="855">
                <a:latin typeface="Arial"/>
                <a:cs typeface="Arial"/>
              </a:rPr>
              <a:t>P</a:t>
            </a:r>
            <a:r>
              <a:rPr dirty="0" sz="3000" spc="-330">
                <a:latin typeface="Arial"/>
                <a:cs typeface="Arial"/>
              </a:rPr>
              <a:t> </a:t>
            </a:r>
            <a:r>
              <a:rPr dirty="0" sz="3000" spc="1130">
                <a:latin typeface="Arial"/>
                <a:cs typeface="Arial"/>
              </a:rPr>
              <a:t>A</a:t>
            </a:r>
            <a:r>
              <a:rPr dirty="0" sz="3000" spc="-330">
                <a:latin typeface="Arial"/>
                <a:cs typeface="Arial"/>
              </a:rPr>
              <a:t> </a:t>
            </a:r>
            <a:r>
              <a:rPr dirty="0" sz="3000" spc="1195">
                <a:latin typeface="Arial"/>
                <a:cs typeface="Arial"/>
              </a:rPr>
              <a:t>N</a:t>
            </a:r>
            <a:r>
              <a:rPr dirty="0" sz="3000" spc="-330">
                <a:latin typeface="Arial"/>
                <a:cs typeface="Arial"/>
              </a:rPr>
              <a:t> </a:t>
            </a:r>
            <a:r>
              <a:rPr dirty="0" sz="3000" spc="625">
                <a:latin typeface="Arial"/>
                <a:cs typeface="Arial"/>
              </a:rPr>
              <a:t>T</a:t>
            </a:r>
            <a:r>
              <a:rPr dirty="0" sz="3000" spc="-325">
                <a:latin typeface="Arial"/>
                <a:cs typeface="Arial"/>
              </a:rPr>
              <a:t> </a:t>
            </a:r>
            <a:r>
              <a:rPr dirty="0" sz="3000" spc="635">
                <a:latin typeface="Arial"/>
                <a:cs typeface="Arial"/>
              </a:rPr>
              <a:t>S</a:t>
            </a:r>
            <a:endParaRPr sz="3000">
              <a:latin typeface="Arial"/>
              <a:cs typeface="Arial"/>
            </a:endParaRPr>
          </a:p>
          <a:p>
            <a:pPr marL="69850" marR="5080">
              <a:lnSpc>
                <a:spcPct val="145200"/>
              </a:lnSpc>
              <a:spcBef>
                <a:spcPts val="1939"/>
              </a:spcBef>
            </a:pPr>
            <a:r>
              <a:rPr dirty="0" sz="3400" spc="215">
                <a:solidFill>
                  <a:srgbClr val="212121"/>
                </a:solidFill>
                <a:latin typeface="Times New Roman"/>
                <a:cs typeface="Times New Roman"/>
              </a:rPr>
              <a:t>currently </a:t>
            </a:r>
            <a:r>
              <a:rPr dirty="0" sz="3400" spc="135">
                <a:solidFill>
                  <a:srgbClr val="212121"/>
                </a:solidFill>
                <a:latin typeface="Times New Roman"/>
                <a:cs typeface="Times New Roman"/>
              </a:rPr>
              <a:t>looking </a:t>
            </a:r>
            <a:r>
              <a:rPr dirty="0" sz="3400" spc="175">
                <a:solidFill>
                  <a:srgbClr val="212121"/>
                </a:solidFill>
                <a:latin typeface="Times New Roman"/>
                <a:cs typeface="Times New Roman"/>
              </a:rPr>
              <a:t>for</a:t>
            </a:r>
            <a:r>
              <a:rPr dirty="0" sz="3400" spc="-42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3400" spc="210">
                <a:solidFill>
                  <a:srgbClr val="212121"/>
                </a:solidFill>
                <a:latin typeface="Times New Roman"/>
                <a:cs typeface="Times New Roman"/>
              </a:rPr>
              <a:t>work  </a:t>
            </a:r>
            <a:r>
              <a:rPr dirty="0" sz="3400" spc="165">
                <a:solidFill>
                  <a:srgbClr val="212121"/>
                </a:solidFill>
                <a:latin typeface="Times New Roman"/>
                <a:cs typeface="Times New Roman"/>
              </a:rPr>
              <a:t>ages</a:t>
            </a:r>
            <a:r>
              <a:rPr dirty="0" sz="3400" spc="-1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3400" spc="155">
                <a:solidFill>
                  <a:srgbClr val="212121"/>
                </a:solidFill>
                <a:latin typeface="Times New Roman"/>
                <a:cs typeface="Times New Roman"/>
              </a:rPr>
              <a:t>20-28</a:t>
            </a:r>
            <a:endParaRPr sz="3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5700">
              <a:latin typeface="Times New Roman"/>
              <a:cs typeface="Times New Roman"/>
            </a:endParaRPr>
          </a:p>
          <a:p>
            <a:pPr marL="22225" marR="652145">
              <a:lnSpc>
                <a:spcPct val="120900"/>
              </a:lnSpc>
            </a:pPr>
            <a:r>
              <a:rPr dirty="0" sz="3000" spc="1425">
                <a:latin typeface="Arial"/>
                <a:cs typeface="Arial"/>
              </a:rPr>
              <a:t>M</a:t>
            </a:r>
            <a:r>
              <a:rPr dirty="0" sz="3000" spc="-335">
                <a:latin typeface="Arial"/>
                <a:cs typeface="Arial"/>
              </a:rPr>
              <a:t> </a:t>
            </a:r>
            <a:r>
              <a:rPr dirty="0" sz="3000" spc="1105">
                <a:latin typeface="Arial"/>
                <a:cs typeface="Arial"/>
              </a:rPr>
              <a:t>O</a:t>
            </a:r>
            <a:r>
              <a:rPr dirty="0" sz="3000" spc="-330">
                <a:latin typeface="Arial"/>
                <a:cs typeface="Arial"/>
              </a:rPr>
              <a:t> </a:t>
            </a:r>
            <a:r>
              <a:rPr dirty="0" sz="3000" spc="1120">
                <a:latin typeface="Arial"/>
                <a:cs typeface="Arial"/>
              </a:rPr>
              <a:t>D</a:t>
            </a:r>
            <a:r>
              <a:rPr dirty="0" sz="3000" spc="-330">
                <a:latin typeface="Arial"/>
                <a:cs typeface="Arial"/>
              </a:rPr>
              <a:t> </a:t>
            </a:r>
            <a:r>
              <a:rPr dirty="0" sz="3000" spc="780">
                <a:latin typeface="Arial"/>
                <a:cs typeface="Arial"/>
              </a:rPr>
              <a:t>E</a:t>
            </a:r>
            <a:r>
              <a:rPr dirty="0" sz="3000" spc="-330">
                <a:latin typeface="Arial"/>
                <a:cs typeface="Arial"/>
              </a:rPr>
              <a:t> </a:t>
            </a:r>
            <a:r>
              <a:rPr dirty="0" sz="3000" spc="900">
                <a:latin typeface="Arial"/>
                <a:cs typeface="Arial"/>
              </a:rPr>
              <a:t>R</a:t>
            </a:r>
            <a:r>
              <a:rPr dirty="0" sz="3000" spc="-330">
                <a:latin typeface="Arial"/>
                <a:cs typeface="Arial"/>
              </a:rPr>
              <a:t> </a:t>
            </a:r>
            <a:r>
              <a:rPr dirty="0" sz="3000" spc="1130">
                <a:latin typeface="Arial"/>
                <a:cs typeface="Arial"/>
              </a:rPr>
              <a:t>A</a:t>
            </a:r>
            <a:r>
              <a:rPr dirty="0" sz="3000" spc="-330">
                <a:latin typeface="Arial"/>
                <a:cs typeface="Arial"/>
              </a:rPr>
              <a:t> </a:t>
            </a:r>
            <a:r>
              <a:rPr dirty="0" sz="3000" spc="625">
                <a:latin typeface="Arial"/>
                <a:cs typeface="Arial"/>
              </a:rPr>
              <a:t>T</a:t>
            </a:r>
            <a:r>
              <a:rPr dirty="0" sz="3000" spc="-330">
                <a:latin typeface="Arial"/>
                <a:cs typeface="Arial"/>
              </a:rPr>
              <a:t> </a:t>
            </a:r>
            <a:r>
              <a:rPr dirty="0" sz="3000" spc="780">
                <a:latin typeface="Arial"/>
                <a:cs typeface="Arial"/>
              </a:rPr>
              <a:t>E</a:t>
            </a:r>
            <a:r>
              <a:rPr dirty="0" sz="3000" spc="-330">
                <a:latin typeface="Arial"/>
                <a:cs typeface="Arial"/>
              </a:rPr>
              <a:t> </a:t>
            </a:r>
            <a:r>
              <a:rPr dirty="0" sz="3000" spc="1120">
                <a:latin typeface="Arial"/>
                <a:cs typeface="Arial"/>
              </a:rPr>
              <a:t>D  </a:t>
            </a:r>
            <a:r>
              <a:rPr dirty="0" sz="3000" spc="790">
                <a:latin typeface="Arial"/>
                <a:cs typeface="Arial"/>
              </a:rPr>
              <a:t>C</a:t>
            </a:r>
            <a:r>
              <a:rPr dirty="0" sz="3000" spc="-335">
                <a:latin typeface="Arial"/>
                <a:cs typeface="Arial"/>
              </a:rPr>
              <a:t> </a:t>
            </a:r>
            <a:r>
              <a:rPr dirty="0" sz="3000" spc="1105">
                <a:latin typeface="Arial"/>
                <a:cs typeface="Arial"/>
              </a:rPr>
              <a:t>O</a:t>
            </a:r>
            <a:r>
              <a:rPr dirty="0" sz="3000" spc="-330">
                <a:latin typeface="Arial"/>
                <a:cs typeface="Arial"/>
              </a:rPr>
              <a:t> </a:t>
            </a:r>
            <a:r>
              <a:rPr dirty="0" sz="3000" spc="605">
                <a:latin typeface="Arial"/>
                <a:cs typeface="Arial"/>
              </a:rPr>
              <a:t>F</a:t>
            </a:r>
            <a:r>
              <a:rPr dirty="0" sz="3000" spc="-335">
                <a:latin typeface="Arial"/>
                <a:cs typeface="Arial"/>
              </a:rPr>
              <a:t> </a:t>
            </a:r>
            <a:r>
              <a:rPr dirty="0" sz="3000" spc="605">
                <a:latin typeface="Arial"/>
                <a:cs typeface="Arial"/>
              </a:rPr>
              <a:t>F</a:t>
            </a:r>
            <a:r>
              <a:rPr dirty="0" sz="3000" spc="-330">
                <a:latin typeface="Arial"/>
                <a:cs typeface="Arial"/>
              </a:rPr>
              <a:t> </a:t>
            </a:r>
            <a:r>
              <a:rPr dirty="0" sz="3000" spc="780">
                <a:latin typeface="Arial"/>
                <a:cs typeface="Arial"/>
              </a:rPr>
              <a:t>E</a:t>
            </a:r>
            <a:r>
              <a:rPr dirty="0" sz="3000" spc="-335">
                <a:latin typeface="Arial"/>
                <a:cs typeface="Arial"/>
              </a:rPr>
              <a:t> </a:t>
            </a:r>
            <a:r>
              <a:rPr dirty="0" sz="3000" spc="780">
                <a:latin typeface="Arial"/>
                <a:cs typeface="Arial"/>
              </a:rPr>
              <a:t>E</a:t>
            </a:r>
            <a:r>
              <a:rPr dirty="0" sz="3000" spc="-330">
                <a:latin typeface="Arial"/>
                <a:cs typeface="Arial"/>
              </a:rPr>
              <a:t> </a:t>
            </a:r>
            <a:r>
              <a:rPr dirty="0" sz="3300" spc="459">
                <a:latin typeface="Arial"/>
                <a:cs typeface="Arial"/>
              </a:rPr>
              <a:t>-</a:t>
            </a:r>
            <a:r>
              <a:rPr dirty="0" sz="3300" spc="-420">
                <a:latin typeface="Arial"/>
                <a:cs typeface="Arial"/>
              </a:rPr>
              <a:t> </a:t>
            </a:r>
            <a:r>
              <a:rPr dirty="0" sz="3000" spc="635">
                <a:latin typeface="Arial"/>
                <a:cs typeface="Arial"/>
              </a:rPr>
              <a:t>S</a:t>
            </a:r>
            <a:r>
              <a:rPr dirty="0" sz="3000" spc="-330">
                <a:latin typeface="Arial"/>
                <a:cs typeface="Arial"/>
              </a:rPr>
              <a:t> </a:t>
            </a:r>
            <a:r>
              <a:rPr dirty="0" sz="3000" spc="1190">
                <a:latin typeface="Arial"/>
                <a:cs typeface="Arial"/>
              </a:rPr>
              <a:t>H</a:t>
            </a:r>
            <a:r>
              <a:rPr dirty="0" sz="3000" spc="-335">
                <a:latin typeface="Arial"/>
                <a:cs typeface="Arial"/>
              </a:rPr>
              <a:t> </a:t>
            </a:r>
            <a:r>
              <a:rPr dirty="0" sz="3000" spc="1105">
                <a:latin typeface="Arial"/>
                <a:cs typeface="Arial"/>
              </a:rPr>
              <a:t>O</a:t>
            </a:r>
            <a:r>
              <a:rPr dirty="0" sz="3000" spc="-330">
                <a:latin typeface="Arial"/>
                <a:cs typeface="Arial"/>
              </a:rPr>
              <a:t> </a:t>
            </a:r>
            <a:r>
              <a:rPr dirty="0" sz="3000" spc="855">
                <a:latin typeface="Arial"/>
                <a:cs typeface="Arial"/>
              </a:rPr>
              <a:t>P  </a:t>
            </a:r>
            <a:r>
              <a:rPr dirty="0" sz="3000" spc="635">
                <a:latin typeface="Arial"/>
                <a:cs typeface="Arial"/>
              </a:rPr>
              <a:t>S</a:t>
            </a:r>
            <a:r>
              <a:rPr dirty="0" sz="3000" spc="-330">
                <a:latin typeface="Arial"/>
                <a:cs typeface="Arial"/>
              </a:rPr>
              <a:t> </a:t>
            </a:r>
            <a:r>
              <a:rPr dirty="0" sz="3000" spc="780">
                <a:latin typeface="Arial"/>
                <a:cs typeface="Arial"/>
              </a:rPr>
              <a:t>E</a:t>
            </a:r>
            <a:r>
              <a:rPr dirty="0" sz="3000" spc="-330">
                <a:latin typeface="Arial"/>
                <a:cs typeface="Arial"/>
              </a:rPr>
              <a:t> </a:t>
            </a:r>
            <a:r>
              <a:rPr dirty="0" sz="3000" spc="635">
                <a:latin typeface="Arial"/>
                <a:cs typeface="Arial"/>
              </a:rPr>
              <a:t>S</a:t>
            </a:r>
            <a:r>
              <a:rPr dirty="0" sz="3000" spc="-325">
                <a:latin typeface="Arial"/>
                <a:cs typeface="Arial"/>
              </a:rPr>
              <a:t> </a:t>
            </a:r>
            <a:r>
              <a:rPr dirty="0" sz="3000" spc="635">
                <a:latin typeface="Arial"/>
                <a:cs typeface="Arial"/>
              </a:rPr>
              <a:t>S</a:t>
            </a:r>
            <a:r>
              <a:rPr dirty="0" sz="3000" spc="-330">
                <a:latin typeface="Arial"/>
                <a:cs typeface="Arial"/>
              </a:rPr>
              <a:t> </a:t>
            </a:r>
            <a:r>
              <a:rPr dirty="0" sz="3000" spc="445">
                <a:latin typeface="Arial"/>
                <a:cs typeface="Arial"/>
              </a:rPr>
              <a:t>I</a:t>
            </a:r>
            <a:r>
              <a:rPr dirty="0" sz="3000" spc="-325">
                <a:latin typeface="Arial"/>
                <a:cs typeface="Arial"/>
              </a:rPr>
              <a:t> </a:t>
            </a:r>
            <a:r>
              <a:rPr dirty="0" sz="3000" spc="1105">
                <a:latin typeface="Arial"/>
                <a:cs typeface="Arial"/>
              </a:rPr>
              <a:t>O</a:t>
            </a:r>
            <a:r>
              <a:rPr dirty="0" sz="3000" spc="-330">
                <a:latin typeface="Arial"/>
                <a:cs typeface="Arial"/>
              </a:rPr>
              <a:t> </a:t>
            </a:r>
            <a:r>
              <a:rPr dirty="0" sz="3000" spc="1195">
                <a:latin typeface="Arial"/>
                <a:cs typeface="Arial"/>
              </a:rPr>
              <a:t>N</a:t>
            </a:r>
            <a:r>
              <a:rPr dirty="0" sz="3000" spc="-325">
                <a:latin typeface="Arial"/>
                <a:cs typeface="Arial"/>
              </a:rPr>
              <a:t> </a:t>
            </a:r>
            <a:r>
              <a:rPr dirty="0" sz="3000" spc="635">
                <a:latin typeface="Arial"/>
                <a:cs typeface="Arial"/>
              </a:rPr>
              <a:t>S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</a:pPr>
            <a:r>
              <a:rPr dirty="0" sz="3400" spc="210">
                <a:solidFill>
                  <a:srgbClr val="212121"/>
                </a:solidFill>
                <a:latin typeface="Times New Roman"/>
                <a:cs typeface="Times New Roman"/>
              </a:rPr>
              <a:t>randomly</a:t>
            </a:r>
            <a:r>
              <a:rPr dirty="0" sz="3400" spc="-1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3400" spc="185">
                <a:solidFill>
                  <a:srgbClr val="212121"/>
                </a:solidFill>
                <a:latin typeface="Times New Roman"/>
                <a:cs typeface="Times New Roman"/>
              </a:rPr>
              <a:t>selected</a:t>
            </a:r>
            <a:endParaRPr sz="3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54350" y="3987796"/>
            <a:ext cx="6163945" cy="2495550"/>
          </a:xfrm>
          <a:prstGeom prst="rect">
            <a:avLst/>
          </a:prstGeom>
        </p:spPr>
        <p:txBody>
          <a:bodyPr wrap="square" lIns="0" tIns="3225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40"/>
              </a:spcBef>
            </a:pPr>
            <a:r>
              <a:rPr dirty="0" sz="10100" spc="247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0100" spc="415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0100" spc="237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0100" spc="3825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10100" spc="2375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0100">
              <a:latin typeface="Arial"/>
              <a:cs typeface="Arial"/>
            </a:endParaRPr>
          </a:p>
          <a:p>
            <a:pPr marL="79375">
              <a:lnSpc>
                <a:spcPct val="100000"/>
              </a:lnSpc>
              <a:spcBef>
                <a:spcPts val="805"/>
              </a:spcBef>
            </a:pPr>
            <a:r>
              <a:rPr dirty="0" sz="3400" spc="-105" i="1">
                <a:solidFill>
                  <a:srgbClr val="FFFFFF"/>
                </a:solidFill>
                <a:latin typeface="Georgia"/>
                <a:cs typeface="Georgia"/>
              </a:rPr>
              <a:t>And </a:t>
            </a:r>
            <a:r>
              <a:rPr dirty="0" sz="3400" spc="-200" i="1">
                <a:solidFill>
                  <a:srgbClr val="FFFFFF"/>
                </a:solidFill>
                <a:latin typeface="Georgia"/>
                <a:cs typeface="Georgia"/>
              </a:rPr>
              <a:t>what </a:t>
            </a:r>
            <a:r>
              <a:rPr dirty="0" sz="3400" spc="-315" i="1">
                <a:solidFill>
                  <a:srgbClr val="FFFFFF"/>
                </a:solidFill>
                <a:latin typeface="Georgia"/>
                <a:cs typeface="Georgia"/>
              </a:rPr>
              <a:t>we</a:t>
            </a:r>
            <a:r>
              <a:rPr dirty="0" sz="3400" spc="-220" i="1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400" spc="-80" i="1">
                <a:solidFill>
                  <a:srgbClr val="FFFFFF"/>
                </a:solidFill>
                <a:latin typeface="Georgia"/>
                <a:cs typeface="Georgia"/>
              </a:rPr>
              <a:t>found</a:t>
            </a:r>
            <a:endParaRPr sz="3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990600"/>
          </a:xfrm>
          <a:custGeom>
            <a:avLst/>
            <a:gdLst/>
            <a:ahLst/>
            <a:cxnLst/>
            <a:rect l="l" t="t" r="r" b="b"/>
            <a:pathLst>
              <a:path w="18288000" h="990600">
                <a:moveTo>
                  <a:pt x="0" y="0"/>
                </a:moveTo>
                <a:lnTo>
                  <a:pt x="18288001" y="0"/>
                </a:lnTo>
                <a:lnTo>
                  <a:pt x="18288001" y="990599"/>
                </a:lnTo>
                <a:lnTo>
                  <a:pt x="0" y="9905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305050" y="2009775"/>
            <a:ext cx="3076575" cy="3073400"/>
          </a:xfrm>
          <a:custGeom>
            <a:avLst/>
            <a:gdLst/>
            <a:ahLst/>
            <a:cxnLst/>
            <a:rect l="l" t="t" r="r" b="b"/>
            <a:pathLst>
              <a:path w="3076575" h="3073400">
                <a:moveTo>
                  <a:pt x="1764001" y="12699"/>
                </a:moveTo>
                <a:lnTo>
                  <a:pt x="1312572" y="12699"/>
                </a:lnTo>
                <a:lnTo>
                  <a:pt x="1349973" y="0"/>
                </a:lnTo>
                <a:lnTo>
                  <a:pt x="1726601" y="0"/>
                </a:lnTo>
                <a:lnTo>
                  <a:pt x="1764001" y="12699"/>
                </a:lnTo>
                <a:close/>
              </a:path>
              <a:path w="3076575" h="3073400">
                <a:moveTo>
                  <a:pt x="1838394" y="25399"/>
                </a:moveTo>
                <a:lnTo>
                  <a:pt x="1238179" y="25399"/>
                </a:lnTo>
                <a:lnTo>
                  <a:pt x="1275308" y="12699"/>
                </a:lnTo>
                <a:lnTo>
                  <a:pt x="1801265" y="12699"/>
                </a:lnTo>
                <a:lnTo>
                  <a:pt x="1838394" y="25399"/>
                </a:lnTo>
                <a:close/>
              </a:path>
              <a:path w="3076575" h="3073400">
                <a:moveTo>
                  <a:pt x="1984827" y="3009899"/>
                </a:moveTo>
                <a:lnTo>
                  <a:pt x="1091747" y="3009899"/>
                </a:lnTo>
                <a:lnTo>
                  <a:pt x="949609" y="2959099"/>
                </a:lnTo>
                <a:lnTo>
                  <a:pt x="914899" y="2933699"/>
                </a:lnTo>
                <a:lnTo>
                  <a:pt x="846667" y="2908299"/>
                </a:lnTo>
                <a:lnTo>
                  <a:pt x="813144" y="2882899"/>
                </a:lnTo>
                <a:lnTo>
                  <a:pt x="747448" y="2857499"/>
                </a:lnTo>
                <a:lnTo>
                  <a:pt x="715314" y="2832099"/>
                </a:lnTo>
                <a:lnTo>
                  <a:pt x="683657" y="2806699"/>
                </a:lnTo>
                <a:lnTo>
                  <a:pt x="652519" y="2793999"/>
                </a:lnTo>
                <a:lnTo>
                  <a:pt x="621930" y="2768599"/>
                </a:lnTo>
                <a:lnTo>
                  <a:pt x="591893" y="2743199"/>
                </a:lnTo>
                <a:lnTo>
                  <a:pt x="562408" y="2717799"/>
                </a:lnTo>
                <a:lnTo>
                  <a:pt x="533510" y="2692399"/>
                </a:lnTo>
                <a:lnTo>
                  <a:pt x="477583" y="2641599"/>
                </a:lnTo>
                <a:lnTo>
                  <a:pt x="424178" y="2590799"/>
                </a:lnTo>
                <a:lnTo>
                  <a:pt x="373489" y="2539999"/>
                </a:lnTo>
                <a:lnTo>
                  <a:pt x="349175" y="2501899"/>
                </a:lnTo>
                <a:lnTo>
                  <a:pt x="325576" y="2476499"/>
                </a:lnTo>
                <a:lnTo>
                  <a:pt x="302722" y="2451099"/>
                </a:lnTo>
                <a:lnTo>
                  <a:pt x="280613" y="2412999"/>
                </a:lnTo>
                <a:lnTo>
                  <a:pt x="259248" y="2387599"/>
                </a:lnTo>
                <a:lnTo>
                  <a:pt x="238653" y="2349499"/>
                </a:lnTo>
                <a:lnTo>
                  <a:pt x="218853" y="2324099"/>
                </a:lnTo>
                <a:lnTo>
                  <a:pt x="199848" y="2285999"/>
                </a:lnTo>
                <a:lnTo>
                  <a:pt x="181639" y="2260599"/>
                </a:lnTo>
                <a:lnTo>
                  <a:pt x="164246" y="2222499"/>
                </a:lnTo>
                <a:lnTo>
                  <a:pt x="147690" y="2184399"/>
                </a:lnTo>
                <a:lnTo>
                  <a:pt x="131973" y="2158999"/>
                </a:lnTo>
                <a:lnTo>
                  <a:pt x="117095" y="2120899"/>
                </a:lnTo>
                <a:lnTo>
                  <a:pt x="103071" y="2082799"/>
                </a:lnTo>
                <a:lnTo>
                  <a:pt x="89920" y="2044699"/>
                </a:lnTo>
                <a:lnTo>
                  <a:pt x="77643" y="2019299"/>
                </a:lnTo>
                <a:lnTo>
                  <a:pt x="66238" y="1981199"/>
                </a:lnTo>
                <a:lnTo>
                  <a:pt x="55719" y="1943099"/>
                </a:lnTo>
                <a:lnTo>
                  <a:pt x="46099" y="1904999"/>
                </a:lnTo>
                <a:lnTo>
                  <a:pt x="37378" y="1866899"/>
                </a:lnTo>
                <a:lnTo>
                  <a:pt x="29557" y="1828799"/>
                </a:lnTo>
                <a:lnTo>
                  <a:pt x="22644" y="1790699"/>
                </a:lnTo>
                <a:lnTo>
                  <a:pt x="16648" y="1752599"/>
                </a:lnTo>
                <a:lnTo>
                  <a:pt x="11569" y="1714499"/>
                </a:lnTo>
                <a:lnTo>
                  <a:pt x="7407" y="1676399"/>
                </a:lnTo>
                <a:lnTo>
                  <a:pt x="4166" y="1650999"/>
                </a:lnTo>
                <a:lnTo>
                  <a:pt x="1851" y="1612899"/>
                </a:lnTo>
                <a:lnTo>
                  <a:pt x="462" y="1574799"/>
                </a:lnTo>
                <a:lnTo>
                  <a:pt x="0" y="1536699"/>
                </a:lnTo>
                <a:lnTo>
                  <a:pt x="462" y="1498599"/>
                </a:lnTo>
                <a:lnTo>
                  <a:pt x="1851" y="1460499"/>
                </a:lnTo>
                <a:lnTo>
                  <a:pt x="4166" y="1422399"/>
                </a:lnTo>
                <a:lnTo>
                  <a:pt x="7407" y="1384299"/>
                </a:lnTo>
                <a:lnTo>
                  <a:pt x="11569" y="1346199"/>
                </a:lnTo>
                <a:lnTo>
                  <a:pt x="16648" y="1308099"/>
                </a:lnTo>
                <a:lnTo>
                  <a:pt x="22644" y="1269999"/>
                </a:lnTo>
                <a:lnTo>
                  <a:pt x="29557" y="1231899"/>
                </a:lnTo>
                <a:lnTo>
                  <a:pt x="37378" y="1193799"/>
                </a:lnTo>
                <a:lnTo>
                  <a:pt x="46099" y="1155699"/>
                </a:lnTo>
                <a:lnTo>
                  <a:pt x="55719" y="1117599"/>
                </a:lnTo>
                <a:lnTo>
                  <a:pt x="66238" y="1079499"/>
                </a:lnTo>
                <a:lnTo>
                  <a:pt x="77643" y="1054099"/>
                </a:lnTo>
                <a:lnTo>
                  <a:pt x="89920" y="1015999"/>
                </a:lnTo>
                <a:lnTo>
                  <a:pt x="103071" y="977899"/>
                </a:lnTo>
                <a:lnTo>
                  <a:pt x="117095" y="939799"/>
                </a:lnTo>
                <a:lnTo>
                  <a:pt x="131973" y="914399"/>
                </a:lnTo>
                <a:lnTo>
                  <a:pt x="147690" y="876299"/>
                </a:lnTo>
                <a:lnTo>
                  <a:pt x="164246" y="838199"/>
                </a:lnTo>
                <a:lnTo>
                  <a:pt x="181639" y="812799"/>
                </a:lnTo>
                <a:lnTo>
                  <a:pt x="199848" y="774699"/>
                </a:lnTo>
                <a:lnTo>
                  <a:pt x="218853" y="736599"/>
                </a:lnTo>
                <a:lnTo>
                  <a:pt x="238653" y="711199"/>
                </a:lnTo>
                <a:lnTo>
                  <a:pt x="259248" y="673099"/>
                </a:lnTo>
                <a:lnTo>
                  <a:pt x="280613" y="647699"/>
                </a:lnTo>
                <a:lnTo>
                  <a:pt x="302722" y="609599"/>
                </a:lnTo>
                <a:lnTo>
                  <a:pt x="325576" y="584199"/>
                </a:lnTo>
                <a:lnTo>
                  <a:pt x="349175" y="558799"/>
                </a:lnTo>
                <a:lnTo>
                  <a:pt x="373489" y="533399"/>
                </a:lnTo>
                <a:lnTo>
                  <a:pt x="398490" y="495299"/>
                </a:lnTo>
                <a:lnTo>
                  <a:pt x="450553" y="444499"/>
                </a:lnTo>
                <a:lnTo>
                  <a:pt x="505236" y="393699"/>
                </a:lnTo>
                <a:lnTo>
                  <a:pt x="562408" y="342899"/>
                </a:lnTo>
                <a:lnTo>
                  <a:pt x="591893" y="317499"/>
                </a:lnTo>
                <a:lnTo>
                  <a:pt x="621930" y="292099"/>
                </a:lnTo>
                <a:lnTo>
                  <a:pt x="652519" y="279399"/>
                </a:lnTo>
                <a:lnTo>
                  <a:pt x="683657" y="253999"/>
                </a:lnTo>
                <a:lnTo>
                  <a:pt x="715314" y="228599"/>
                </a:lnTo>
                <a:lnTo>
                  <a:pt x="747448" y="215899"/>
                </a:lnTo>
                <a:lnTo>
                  <a:pt x="780058" y="190499"/>
                </a:lnTo>
                <a:lnTo>
                  <a:pt x="813144" y="177799"/>
                </a:lnTo>
                <a:lnTo>
                  <a:pt x="846667" y="152399"/>
                </a:lnTo>
                <a:lnTo>
                  <a:pt x="984676" y="101599"/>
                </a:lnTo>
                <a:lnTo>
                  <a:pt x="1201234" y="25399"/>
                </a:lnTo>
                <a:lnTo>
                  <a:pt x="1875340" y="25399"/>
                </a:lnTo>
                <a:lnTo>
                  <a:pt x="2091898" y="101599"/>
                </a:lnTo>
                <a:lnTo>
                  <a:pt x="2229907" y="152399"/>
                </a:lnTo>
                <a:lnTo>
                  <a:pt x="2263429" y="177799"/>
                </a:lnTo>
                <a:lnTo>
                  <a:pt x="2296516" y="190499"/>
                </a:lnTo>
                <a:lnTo>
                  <a:pt x="2329126" y="215899"/>
                </a:lnTo>
                <a:lnTo>
                  <a:pt x="2361260" y="228599"/>
                </a:lnTo>
                <a:lnTo>
                  <a:pt x="2392916" y="253999"/>
                </a:lnTo>
                <a:lnTo>
                  <a:pt x="2424055" y="279399"/>
                </a:lnTo>
                <a:lnTo>
                  <a:pt x="2454643" y="292099"/>
                </a:lnTo>
                <a:lnTo>
                  <a:pt x="2484680" y="317499"/>
                </a:lnTo>
                <a:lnTo>
                  <a:pt x="2514164" y="342899"/>
                </a:lnTo>
                <a:lnTo>
                  <a:pt x="2543064" y="368299"/>
                </a:lnTo>
                <a:lnTo>
                  <a:pt x="2598992" y="419099"/>
                </a:lnTo>
                <a:lnTo>
                  <a:pt x="2652395" y="469899"/>
                </a:lnTo>
                <a:lnTo>
                  <a:pt x="2703085" y="533399"/>
                </a:lnTo>
                <a:lnTo>
                  <a:pt x="2727402" y="558799"/>
                </a:lnTo>
                <a:lnTo>
                  <a:pt x="2750999" y="584199"/>
                </a:lnTo>
                <a:lnTo>
                  <a:pt x="2773851" y="609599"/>
                </a:lnTo>
                <a:lnTo>
                  <a:pt x="2795959" y="647699"/>
                </a:lnTo>
                <a:lnTo>
                  <a:pt x="2817324" y="673099"/>
                </a:lnTo>
                <a:lnTo>
                  <a:pt x="2837920" y="711199"/>
                </a:lnTo>
                <a:lnTo>
                  <a:pt x="2857721" y="736599"/>
                </a:lnTo>
                <a:lnTo>
                  <a:pt x="2876726" y="774699"/>
                </a:lnTo>
                <a:lnTo>
                  <a:pt x="2894933" y="812799"/>
                </a:lnTo>
                <a:lnTo>
                  <a:pt x="2912327" y="838199"/>
                </a:lnTo>
                <a:lnTo>
                  <a:pt x="2928882" y="876299"/>
                </a:lnTo>
                <a:lnTo>
                  <a:pt x="2944599" y="914399"/>
                </a:lnTo>
                <a:lnTo>
                  <a:pt x="2959480" y="939799"/>
                </a:lnTo>
                <a:lnTo>
                  <a:pt x="2973502" y="977899"/>
                </a:lnTo>
                <a:lnTo>
                  <a:pt x="2986652" y="1015999"/>
                </a:lnTo>
                <a:lnTo>
                  <a:pt x="2998930" y="1054099"/>
                </a:lnTo>
                <a:lnTo>
                  <a:pt x="3010336" y="1079499"/>
                </a:lnTo>
                <a:lnTo>
                  <a:pt x="3020855" y="1117599"/>
                </a:lnTo>
                <a:lnTo>
                  <a:pt x="3030475" y="1155699"/>
                </a:lnTo>
                <a:lnTo>
                  <a:pt x="3039195" y="1193799"/>
                </a:lnTo>
                <a:lnTo>
                  <a:pt x="3047015" y="1231899"/>
                </a:lnTo>
                <a:lnTo>
                  <a:pt x="3053930" y="1269999"/>
                </a:lnTo>
                <a:lnTo>
                  <a:pt x="3059927" y="1308099"/>
                </a:lnTo>
                <a:lnTo>
                  <a:pt x="3065006" y="1346199"/>
                </a:lnTo>
                <a:lnTo>
                  <a:pt x="3069166" y="1384299"/>
                </a:lnTo>
                <a:lnTo>
                  <a:pt x="3072408" y="1422399"/>
                </a:lnTo>
                <a:lnTo>
                  <a:pt x="3074723" y="1460499"/>
                </a:lnTo>
                <a:lnTo>
                  <a:pt x="3076112" y="1498599"/>
                </a:lnTo>
                <a:lnTo>
                  <a:pt x="3076574" y="1536699"/>
                </a:lnTo>
                <a:lnTo>
                  <a:pt x="3076112" y="1574799"/>
                </a:lnTo>
                <a:lnTo>
                  <a:pt x="3074723" y="1612899"/>
                </a:lnTo>
                <a:lnTo>
                  <a:pt x="3072408" y="1650999"/>
                </a:lnTo>
                <a:lnTo>
                  <a:pt x="3069166" y="1676399"/>
                </a:lnTo>
                <a:lnTo>
                  <a:pt x="3065006" y="1714499"/>
                </a:lnTo>
                <a:lnTo>
                  <a:pt x="3059927" y="1752599"/>
                </a:lnTo>
                <a:lnTo>
                  <a:pt x="3053930" y="1790699"/>
                </a:lnTo>
                <a:lnTo>
                  <a:pt x="3047015" y="1828799"/>
                </a:lnTo>
                <a:lnTo>
                  <a:pt x="3039195" y="1866899"/>
                </a:lnTo>
                <a:lnTo>
                  <a:pt x="3030475" y="1904999"/>
                </a:lnTo>
                <a:lnTo>
                  <a:pt x="3020855" y="1943099"/>
                </a:lnTo>
                <a:lnTo>
                  <a:pt x="3010336" y="1981199"/>
                </a:lnTo>
                <a:lnTo>
                  <a:pt x="2998930" y="2019299"/>
                </a:lnTo>
                <a:lnTo>
                  <a:pt x="2986652" y="2044699"/>
                </a:lnTo>
                <a:lnTo>
                  <a:pt x="2973502" y="2082799"/>
                </a:lnTo>
                <a:lnTo>
                  <a:pt x="2959480" y="2120899"/>
                </a:lnTo>
                <a:lnTo>
                  <a:pt x="2944599" y="2158999"/>
                </a:lnTo>
                <a:lnTo>
                  <a:pt x="2928882" y="2184399"/>
                </a:lnTo>
                <a:lnTo>
                  <a:pt x="2912327" y="2222499"/>
                </a:lnTo>
                <a:lnTo>
                  <a:pt x="2894933" y="2260599"/>
                </a:lnTo>
                <a:lnTo>
                  <a:pt x="2876726" y="2285999"/>
                </a:lnTo>
                <a:lnTo>
                  <a:pt x="2857721" y="2324099"/>
                </a:lnTo>
                <a:lnTo>
                  <a:pt x="2837920" y="2349499"/>
                </a:lnTo>
                <a:lnTo>
                  <a:pt x="2817324" y="2387599"/>
                </a:lnTo>
                <a:lnTo>
                  <a:pt x="2795959" y="2412999"/>
                </a:lnTo>
                <a:lnTo>
                  <a:pt x="2773851" y="2451099"/>
                </a:lnTo>
                <a:lnTo>
                  <a:pt x="2750999" y="2476499"/>
                </a:lnTo>
                <a:lnTo>
                  <a:pt x="2727402" y="2501899"/>
                </a:lnTo>
                <a:lnTo>
                  <a:pt x="2703085" y="2539999"/>
                </a:lnTo>
                <a:lnTo>
                  <a:pt x="2652395" y="2590799"/>
                </a:lnTo>
                <a:lnTo>
                  <a:pt x="2598992" y="2641599"/>
                </a:lnTo>
                <a:lnTo>
                  <a:pt x="2543064" y="2692399"/>
                </a:lnTo>
                <a:lnTo>
                  <a:pt x="2514164" y="2717799"/>
                </a:lnTo>
                <a:lnTo>
                  <a:pt x="2484680" y="2743199"/>
                </a:lnTo>
                <a:lnTo>
                  <a:pt x="2454643" y="2768599"/>
                </a:lnTo>
                <a:lnTo>
                  <a:pt x="2424055" y="2793999"/>
                </a:lnTo>
                <a:lnTo>
                  <a:pt x="2392916" y="2806699"/>
                </a:lnTo>
                <a:lnTo>
                  <a:pt x="2361260" y="2832099"/>
                </a:lnTo>
                <a:lnTo>
                  <a:pt x="2329126" y="2857499"/>
                </a:lnTo>
                <a:lnTo>
                  <a:pt x="2263429" y="2882899"/>
                </a:lnTo>
                <a:lnTo>
                  <a:pt x="2229907" y="2908299"/>
                </a:lnTo>
                <a:lnTo>
                  <a:pt x="2161674" y="2933699"/>
                </a:lnTo>
                <a:lnTo>
                  <a:pt x="2126965" y="2959099"/>
                </a:lnTo>
                <a:lnTo>
                  <a:pt x="1984827" y="3009899"/>
                </a:lnTo>
                <a:close/>
              </a:path>
              <a:path w="3076575" h="3073400">
                <a:moveTo>
                  <a:pt x="1875340" y="3035299"/>
                </a:moveTo>
                <a:lnTo>
                  <a:pt x="1201234" y="3035299"/>
                </a:lnTo>
                <a:lnTo>
                  <a:pt x="1128017" y="3009899"/>
                </a:lnTo>
                <a:lnTo>
                  <a:pt x="1948557" y="3009899"/>
                </a:lnTo>
                <a:lnTo>
                  <a:pt x="1875340" y="3035299"/>
                </a:lnTo>
                <a:close/>
              </a:path>
              <a:path w="3076575" h="3073400">
                <a:moveTo>
                  <a:pt x="1801265" y="3047999"/>
                </a:moveTo>
                <a:lnTo>
                  <a:pt x="1275308" y="3047999"/>
                </a:lnTo>
                <a:lnTo>
                  <a:pt x="1238179" y="3035299"/>
                </a:lnTo>
                <a:lnTo>
                  <a:pt x="1838394" y="3035299"/>
                </a:lnTo>
                <a:lnTo>
                  <a:pt x="1801265" y="3047999"/>
                </a:lnTo>
                <a:close/>
              </a:path>
              <a:path w="3076575" h="3073400">
                <a:moveTo>
                  <a:pt x="1726601" y="3060699"/>
                </a:moveTo>
                <a:lnTo>
                  <a:pt x="1349973" y="3060699"/>
                </a:lnTo>
                <a:lnTo>
                  <a:pt x="1312572" y="3047999"/>
                </a:lnTo>
                <a:lnTo>
                  <a:pt x="1764001" y="3047999"/>
                </a:lnTo>
                <a:lnTo>
                  <a:pt x="1726601" y="3060699"/>
                </a:lnTo>
                <a:close/>
              </a:path>
              <a:path w="3076575" h="3073400">
                <a:moveTo>
                  <a:pt x="1613768" y="3073399"/>
                </a:moveTo>
                <a:lnTo>
                  <a:pt x="1462806" y="3073399"/>
                </a:lnTo>
                <a:lnTo>
                  <a:pt x="1425135" y="3060699"/>
                </a:lnTo>
                <a:lnTo>
                  <a:pt x="1651439" y="3060699"/>
                </a:lnTo>
                <a:lnTo>
                  <a:pt x="1613768" y="3073399"/>
                </a:lnTo>
                <a:close/>
              </a:path>
            </a:pathLst>
          </a:custGeom>
          <a:solidFill>
            <a:srgbClr val="FFC300">
              <a:alpha val="37646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628701" y="3401086"/>
            <a:ext cx="2404745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585">
                <a:latin typeface="Arial"/>
                <a:cs typeface="Arial"/>
              </a:rPr>
              <a:t>O</a:t>
            </a:r>
            <a:r>
              <a:rPr dirty="0" sz="1600" spc="-185">
                <a:latin typeface="Arial"/>
                <a:cs typeface="Arial"/>
              </a:rPr>
              <a:t> </a:t>
            </a:r>
            <a:r>
              <a:rPr dirty="0" sz="1600" spc="635">
                <a:latin typeface="Arial"/>
                <a:cs typeface="Arial"/>
              </a:rPr>
              <a:t>N</a:t>
            </a:r>
            <a:r>
              <a:rPr dirty="0" sz="1600" spc="-185">
                <a:latin typeface="Arial"/>
                <a:cs typeface="Arial"/>
              </a:rPr>
              <a:t> </a:t>
            </a:r>
            <a:r>
              <a:rPr dirty="0" sz="1600" spc="530">
                <a:latin typeface="Arial"/>
                <a:cs typeface="Arial"/>
              </a:rPr>
              <a:t>B</a:t>
            </a:r>
            <a:r>
              <a:rPr dirty="0" sz="1600" spc="-180">
                <a:latin typeface="Arial"/>
                <a:cs typeface="Arial"/>
              </a:rPr>
              <a:t> </a:t>
            </a:r>
            <a:r>
              <a:rPr dirty="0" sz="1600" spc="585">
                <a:latin typeface="Arial"/>
                <a:cs typeface="Arial"/>
              </a:rPr>
              <a:t>O</a:t>
            </a:r>
            <a:r>
              <a:rPr dirty="0" sz="1600" spc="-185">
                <a:latin typeface="Arial"/>
                <a:cs typeface="Arial"/>
              </a:rPr>
              <a:t> </a:t>
            </a:r>
            <a:r>
              <a:rPr dirty="0" sz="1600" spc="600">
                <a:latin typeface="Arial"/>
                <a:cs typeface="Arial"/>
              </a:rPr>
              <a:t>A</a:t>
            </a:r>
            <a:r>
              <a:rPr dirty="0" sz="1600" spc="-180">
                <a:latin typeface="Arial"/>
                <a:cs typeface="Arial"/>
              </a:rPr>
              <a:t> </a:t>
            </a:r>
            <a:r>
              <a:rPr dirty="0" sz="1600" spc="480">
                <a:latin typeface="Arial"/>
                <a:cs typeface="Arial"/>
              </a:rPr>
              <a:t>R</a:t>
            </a:r>
            <a:r>
              <a:rPr dirty="0" sz="1600" spc="-185">
                <a:latin typeface="Arial"/>
                <a:cs typeface="Arial"/>
              </a:rPr>
              <a:t> </a:t>
            </a:r>
            <a:r>
              <a:rPr dirty="0" sz="1600" spc="595">
                <a:latin typeface="Arial"/>
                <a:cs typeface="Arial"/>
              </a:rPr>
              <a:t>D</a:t>
            </a:r>
            <a:r>
              <a:rPr dirty="0" sz="1600" spc="-180">
                <a:latin typeface="Arial"/>
                <a:cs typeface="Arial"/>
              </a:rPr>
              <a:t> </a:t>
            </a:r>
            <a:r>
              <a:rPr dirty="0" sz="1600" spc="235">
                <a:latin typeface="Arial"/>
                <a:cs typeface="Arial"/>
              </a:rPr>
              <a:t>I</a:t>
            </a:r>
            <a:r>
              <a:rPr dirty="0" sz="1600" spc="-185">
                <a:latin typeface="Arial"/>
                <a:cs typeface="Arial"/>
              </a:rPr>
              <a:t> </a:t>
            </a:r>
            <a:r>
              <a:rPr dirty="0" sz="1600" spc="635">
                <a:latin typeface="Arial"/>
                <a:cs typeface="Arial"/>
              </a:rPr>
              <a:t>N</a:t>
            </a:r>
            <a:r>
              <a:rPr dirty="0" sz="1600" spc="-185">
                <a:latin typeface="Arial"/>
                <a:cs typeface="Arial"/>
              </a:rPr>
              <a:t> </a:t>
            </a:r>
            <a:r>
              <a:rPr dirty="0" sz="1600" spc="450">
                <a:latin typeface="Arial"/>
                <a:cs typeface="Arial"/>
              </a:rPr>
              <a:t>G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33625" y="5867400"/>
            <a:ext cx="3076575" cy="3073400"/>
          </a:xfrm>
          <a:custGeom>
            <a:avLst/>
            <a:gdLst/>
            <a:ahLst/>
            <a:cxnLst/>
            <a:rect l="l" t="t" r="r" b="b"/>
            <a:pathLst>
              <a:path w="3076575" h="3073400">
                <a:moveTo>
                  <a:pt x="1764001" y="12699"/>
                </a:moveTo>
                <a:lnTo>
                  <a:pt x="1312572" y="12699"/>
                </a:lnTo>
                <a:lnTo>
                  <a:pt x="1349973" y="0"/>
                </a:lnTo>
                <a:lnTo>
                  <a:pt x="1726601" y="0"/>
                </a:lnTo>
                <a:lnTo>
                  <a:pt x="1764001" y="12699"/>
                </a:lnTo>
                <a:close/>
              </a:path>
              <a:path w="3076575" h="3073400">
                <a:moveTo>
                  <a:pt x="1838394" y="25399"/>
                </a:moveTo>
                <a:lnTo>
                  <a:pt x="1238179" y="25399"/>
                </a:lnTo>
                <a:lnTo>
                  <a:pt x="1275308" y="12699"/>
                </a:lnTo>
                <a:lnTo>
                  <a:pt x="1801265" y="12699"/>
                </a:lnTo>
                <a:lnTo>
                  <a:pt x="1838394" y="25399"/>
                </a:lnTo>
                <a:close/>
              </a:path>
              <a:path w="3076575" h="3073400">
                <a:moveTo>
                  <a:pt x="1984827" y="3009899"/>
                </a:moveTo>
                <a:lnTo>
                  <a:pt x="1091747" y="3009899"/>
                </a:lnTo>
                <a:lnTo>
                  <a:pt x="949609" y="2959099"/>
                </a:lnTo>
                <a:lnTo>
                  <a:pt x="914899" y="2933699"/>
                </a:lnTo>
                <a:lnTo>
                  <a:pt x="846667" y="2908299"/>
                </a:lnTo>
                <a:lnTo>
                  <a:pt x="813144" y="2882899"/>
                </a:lnTo>
                <a:lnTo>
                  <a:pt x="747448" y="2857499"/>
                </a:lnTo>
                <a:lnTo>
                  <a:pt x="715314" y="2832099"/>
                </a:lnTo>
                <a:lnTo>
                  <a:pt x="683657" y="2806699"/>
                </a:lnTo>
                <a:lnTo>
                  <a:pt x="652519" y="2793999"/>
                </a:lnTo>
                <a:lnTo>
                  <a:pt x="621930" y="2768599"/>
                </a:lnTo>
                <a:lnTo>
                  <a:pt x="591893" y="2743199"/>
                </a:lnTo>
                <a:lnTo>
                  <a:pt x="562408" y="2717799"/>
                </a:lnTo>
                <a:lnTo>
                  <a:pt x="533510" y="2692399"/>
                </a:lnTo>
                <a:lnTo>
                  <a:pt x="477583" y="2641599"/>
                </a:lnTo>
                <a:lnTo>
                  <a:pt x="424178" y="2590799"/>
                </a:lnTo>
                <a:lnTo>
                  <a:pt x="373489" y="2539999"/>
                </a:lnTo>
                <a:lnTo>
                  <a:pt x="349175" y="2501899"/>
                </a:lnTo>
                <a:lnTo>
                  <a:pt x="325576" y="2476499"/>
                </a:lnTo>
                <a:lnTo>
                  <a:pt x="302722" y="2451099"/>
                </a:lnTo>
                <a:lnTo>
                  <a:pt x="280613" y="2412999"/>
                </a:lnTo>
                <a:lnTo>
                  <a:pt x="259248" y="2387599"/>
                </a:lnTo>
                <a:lnTo>
                  <a:pt x="238653" y="2349499"/>
                </a:lnTo>
                <a:lnTo>
                  <a:pt x="218853" y="2324099"/>
                </a:lnTo>
                <a:lnTo>
                  <a:pt x="199848" y="2285999"/>
                </a:lnTo>
                <a:lnTo>
                  <a:pt x="181639" y="2260599"/>
                </a:lnTo>
                <a:lnTo>
                  <a:pt x="164246" y="2222499"/>
                </a:lnTo>
                <a:lnTo>
                  <a:pt x="147690" y="2184399"/>
                </a:lnTo>
                <a:lnTo>
                  <a:pt x="131973" y="2158999"/>
                </a:lnTo>
                <a:lnTo>
                  <a:pt x="117095" y="2120899"/>
                </a:lnTo>
                <a:lnTo>
                  <a:pt x="103071" y="2082799"/>
                </a:lnTo>
                <a:lnTo>
                  <a:pt x="89920" y="2044699"/>
                </a:lnTo>
                <a:lnTo>
                  <a:pt x="77643" y="2019299"/>
                </a:lnTo>
                <a:lnTo>
                  <a:pt x="66238" y="1981199"/>
                </a:lnTo>
                <a:lnTo>
                  <a:pt x="55719" y="1943099"/>
                </a:lnTo>
                <a:lnTo>
                  <a:pt x="46099" y="1904999"/>
                </a:lnTo>
                <a:lnTo>
                  <a:pt x="37378" y="1866899"/>
                </a:lnTo>
                <a:lnTo>
                  <a:pt x="29557" y="1828799"/>
                </a:lnTo>
                <a:lnTo>
                  <a:pt x="22644" y="1790699"/>
                </a:lnTo>
                <a:lnTo>
                  <a:pt x="16648" y="1752599"/>
                </a:lnTo>
                <a:lnTo>
                  <a:pt x="11569" y="1714499"/>
                </a:lnTo>
                <a:lnTo>
                  <a:pt x="7407" y="1676399"/>
                </a:lnTo>
                <a:lnTo>
                  <a:pt x="4166" y="1650999"/>
                </a:lnTo>
                <a:lnTo>
                  <a:pt x="1851" y="1612899"/>
                </a:lnTo>
                <a:lnTo>
                  <a:pt x="462" y="1574799"/>
                </a:lnTo>
                <a:lnTo>
                  <a:pt x="0" y="1536699"/>
                </a:lnTo>
                <a:lnTo>
                  <a:pt x="462" y="1498599"/>
                </a:lnTo>
                <a:lnTo>
                  <a:pt x="1851" y="1460499"/>
                </a:lnTo>
                <a:lnTo>
                  <a:pt x="4166" y="1422399"/>
                </a:lnTo>
                <a:lnTo>
                  <a:pt x="7407" y="1384299"/>
                </a:lnTo>
                <a:lnTo>
                  <a:pt x="11569" y="1346199"/>
                </a:lnTo>
                <a:lnTo>
                  <a:pt x="16648" y="1308099"/>
                </a:lnTo>
                <a:lnTo>
                  <a:pt x="22644" y="1269999"/>
                </a:lnTo>
                <a:lnTo>
                  <a:pt x="29557" y="1231899"/>
                </a:lnTo>
                <a:lnTo>
                  <a:pt x="37378" y="1193799"/>
                </a:lnTo>
                <a:lnTo>
                  <a:pt x="46099" y="1155699"/>
                </a:lnTo>
                <a:lnTo>
                  <a:pt x="55719" y="1117599"/>
                </a:lnTo>
                <a:lnTo>
                  <a:pt x="66238" y="1079499"/>
                </a:lnTo>
                <a:lnTo>
                  <a:pt x="77643" y="1054099"/>
                </a:lnTo>
                <a:lnTo>
                  <a:pt x="89920" y="1015999"/>
                </a:lnTo>
                <a:lnTo>
                  <a:pt x="103071" y="977899"/>
                </a:lnTo>
                <a:lnTo>
                  <a:pt x="117095" y="939799"/>
                </a:lnTo>
                <a:lnTo>
                  <a:pt x="131973" y="914399"/>
                </a:lnTo>
                <a:lnTo>
                  <a:pt x="147690" y="876299"/>
                </a:lnTo>
                <a:lnTo>
                  <a:pt x="164246" y="838199"/>
                </a:lnTo>
                <a:lnTo>
                  <a:pt x="181639" y="812799"/>
                </a:lnTo>
                <a:lnTo>
                  <a:pt x="199848" y="774699"/>
                </a:lnTo>
                <a:lnTo>
                  <a:pt x="218853" y="736599"/>
                </a:lnTo>
                <a:lnTo>
                  <a:pt x="238653" y="711199"/>
                </a:lnTo>
                <a:lnTo>
                  <a:pt x="259248" y="673099"/>
                </a:lnTo>
                <a:lnTo>
                  <a:pt x="280613" y="647699"/>
                </a:lnTo>
                <a:lnTo>
                  <a:pt x="302722" y="609599"/>
                </a:lnTo>
                <a:lnTo>
                  <a:pt x="325576" y="584199"/>
                </a:lnTo>
                <a:lnTo>
                  <a:pt x="349175" y="558799"/>
                </a:lnTo>
                <a:lnTo>
                  <a:pt x="373489" y="533399"/>
                </a:lnTo>
                <a:lnTo>
                  <a:pt x="398490" y="495299"/>
                </a:lnTo>
                <a:lnTo>
                  <a:pt x="450553" y="444499"/>
                </a:lnTo>
                <a:lnTo>
                  <a:pt x="505236" y="393699"/>
                </a:lnTo>
                <a:lnTo>
                  <a:pt x="562408" y="342899"/>
                </a:lnTo>
                <a:lnTo>
                  <a:pt x="591893" y="317499"/>
                </a:lnTo>
                <a:lnTo>
                  <a:pt x="621930" y="292099"/>
                </a:lnTo>
                <a:lnTo>
                  <a:pt x="652519" y="279399"/>
                </a:lnTo>
                <a:lnTo>
                  <a:pt x="683657" y="253999"/>
                </a:lnTo>
                <a:lnTo>
                  <a:pt x="715314" y="228599"/>
                </a:lnTo>
                <a:lnTo>
                  <a:pt x="747448" y="215899"/>
                </a:lnTo>
                <a:lnTo>
                  <a:pt x="780058" y="190499"/>
                </a:lnTo>
                <a:lnTo>
                  <a:pt x="813144" y="177799"/>
                </a:lnTo>
                <a:lnTo>
                  <a:pt x="846667" y="152399"/>
                </a:lnTo>
                <a:lnTo>
                  <a:pt x="984676" y="101599"/>
                </a:lnTo>
                <a:lnTo>
                  <a:pt x="1201234" y="25399"/>
                </a:lnTo>
                <a:lnTo>
                  <a:pt x="1875340" y="25399"/>
                </a:lnTo>
                <a:lnTo>
                  <a:pt x="2091898" y="101599"/>
                </a:lnTo>
                <a:lnTo>
                  <a:pt x="2229907" y="152399"/>
                </a:lnTo>
                <a:lnTo>
                  <a:pt x="2263429" y="177799"/>
                </a:lnTo>
                <a:lnTo>
                  <a:pt x="2296516" y="190499"/>
                </a:lnTo>
                <a:lnTo>
                  <a:pt x="2329126" y="215899"/>
                </a:lnTo>
                <a:lnTo>
                  <a:pt x="2361260" y="228599"/>
                </a:lnTo>
                <a:lnTo>
                  <a:pt x="2392916" y="253999"/>
                </a:lnTo>
                <a:lnTo>
                  <a:pt x="2424055" y="279399"/>
                </a:lnTo>
                <a:lnTo>
                  <a:pt x="2454643" y="292099"/>
                </a:lnTo>
                <a:lnTo>
                  <a:pt x="2484680" y="317499"/>
                </a:lnTo>
                <a:lnTo>
                  <a:pt x="2514164" y="342899"/>
                </a:lnTo>
                <a:lnTo>
                  <a:pt x="2543064" y="368299"/>
                </a:lnTo>
                <a:lnTo>
                  <a:pt x="2598992" y="419099"/>
                </a:lnTo>
                <a:lnTo>
                  <a:pt x="2652395" y="469899"/>
                </a:lnTo>
                <a:lnTo>
                  <a:pt x="2703085" y="533399"/>
                </a:lnTo>
                <a:lnTo>
                  <a:pt x="2727402" y="558799"/>
                </a:lnTo>
                <a:lnTo>
                  <a:pt x="2750999" y="584199"/>
                </a:lnTo>
                <a:lnTo>
                  <a:pt x="2773851" y="609599"/>
                </a:lnTo>
                <a:lnTo>
                  <a:pt x="2795959" y="647699"/>
                </a:lnTo>
                <a:lnTo>
                  <a:pt x="2817324" y="673099"/>
                </a:lnTo>
                <a:lnTo>
                  <a:pt x="2837920" y="711199"/>
                </a:lnTo>
                <a:lnTo>
                  <a:pt x="2857721" y="736599"/>
                </a:lnTo>
                <a:lnTo>
                  <a:pt x="2876726" y="774699"/>
                </a:lnTo>
                <a:lnTo>
                  <a:pt x="2894933" y="812799"/>
                </a:lnTo>
                <a:lnTo>
                  <a:pt x="2912327" y="838199"/>
                </a:lnTo>
                <a:lnTo>
                  <a:pt x="2928882" y="876299"/>
                </a:lnTo>
                <a:lnTo>
                  <a:pt x="2944599" y="914399"/>
                </a:lnTo>
                <a:lnTo>
                  <a:pt x="2959480" y="939799"/>
                </a:lnTo>
                <a:lnTo>
                  <a:pt x="2973502" y="977899"/>
                </a:lnTo>
                <a:lnTo>
                  <a:pt x="2986652" y="1015999"/>
                </a:lnTo>
                <a:lnTo>
                  <a:pt x="2998930" y="1054099"/>
                </a:lnTo>
                <a:lnTo>
                  <a:pt x="3010336" y="1079499"/>
                </a:lnTo>
                <a:lnTo>
                  <a:pt x="3020855" y="1117599"/>
                </a:lnTo>
                <a:lnTo>
                  <a:pt x="3030475" y="1155699"/>
                </a:lnTo>
                <a:lnTo>
                  <a:pt x="3039195" y="1193799"/>
                </a:lnTo>
                <a:lnTo>
                  <a:pt x="3047015" y="1231899"/>
                </a:lnTo>
                <a:lnTo>
                  <a:pt x="3053930" y="1269999"/>
                </a:lnTo>
                <a:lnTo>
                  <a:pt x="3059927" y="1308099"/>
                </a:lnTo>
                <a:lnTo>
                  <a:pt x="3065006" y="1346199"/>
                </a:lnTo>
                <a:lnTo>
                  <a:pt x="3069166" y="1384299"/>
                </a:lnTo>
                <a:lnTo>
                  <a:pt x="3072408" y="1422399"/>
                </a:lnTo>
                <a:lnTo>
                  <a:pt x="3074723" y="1460499"/>
                </a:lnTo>
                <a:lnTo>
                  <a:pt x="3076112" y="1498599"/>
                </a:lnTo>
                <a:lnTo>
                  <a:pt x="3076574" y="1536699"/>
                </a:lnTo>
                <a:lnTo>
                  <a:pt x="3076112" y="1574799"/>
                </a:lnTo>
                <a:lnTo>
                  <a:pt x="3074723" y="1612899"/>
                </a:lnTo>
                <a:lnTo>
                  <a:pt x="3072408" y="1650999"/>
                </a:lnTo>
                <a:lnTo>
                  <a:pt x="3069166" y="1676399"/>
                </a:lnTo>
                <a:lnTo>
                  <a:pt x="3065006" y="1714499"/>
                </a:lnTo>
                <a:lnTo>
                  <a:pt x="3059927" y="1752599"/>
                </a:lnTo>
                <a:lnTo>
                  <a:pt x="3053930" y="1790699"/>
                </a:lnTo>
                <a:lnTo>
                  <a:pt x="3047015" y="1828799"/>
                </a:lnTo>
                <a:lnTo>
                  <a:pt x="3039195" y="1866899"/>
                </a:lnTo>
                <a:lnTo>
                  <a:pt x="3030475" y="1904999"/>
                </a:lnTo>
                <a:lnTo>
                  <a:pt x="3020855" y="1943099"/>
                </a:lnTo>
                <a:lnTo>
                  <a:pt x="3010336" y="1981199"/>
                </a:lnTo>
                <a:lnTo>
                  <a:pt x="2998930" y="2019299"/>
                </a:lnTo>
                <a:lnTo>
                  <a:pt x="2986652" y="2044699"/>
                </a:lnTo>
                <a:lnTo>
                  <a:pt x="2973502" y="2082799"/>
                </a:lnTo>
                <a:lnTo>
                  <a:pt x="2959480" y="2120899"/>
                </a:lnTo>
                <a:lnTo>
                  <a:pt x="2944599" y="2158999"/>
                </a:lnTo>
                <a:lnTo>
                  <a:pt x="2928882" y="2184399"/>
                </a:lnTo>
                <a:lnTo>
                  <a:pt x="2912327" y="2222499"/>
                </a:lnTo>
                <a:lnTo>
                  <a:pt x="2894933" y="2260599"/>
                </a:lnTo>
                <a:lnTo>
                  <a:pt x="2876726" y="2285999"/>
                </a:lnTo>
                <a:lnTo>
                  <a:pt x="2857721" y="2324099"/>
                </a:lnTo>
                <a:lnTo>
                  <a:pt x="2837920" y="2349499"/>
                </a:lnTo>
                <a:lnTo>
                  <a:pt x="2817324" y="2387599"/>
                </a:lnTo>
                <a:lnTo>
                  <a:pt x="2795959" y="2412999"/>
                </a:lnTo>
                <a:lnTo>
                  <a:pt x="2773851" y="2451099"/>
                </a:lnTo>
                <a:lnTo>
                  <a:pt x="2750999" y="2476499"/>
                </a:lnTo>
                <a:lnTo>
                  <a:pt x="2727402" y="2501899"/>
                </a:lnTo>
                <a:lnTo>
                  <a:pt x="2703085" y="2539999"/>
                </a:lnTo>
                <a:lnTo>
                  <a:pt x="2652395" y="2590799"/>
                </a:lnTo>
                <a:lnTo>
                  <a:pt x="2598992" y="2641599"/>
                </a:lnTo>
                <a:lnTo>
                  <a:pt x="2543064" y="2692399"/>
                </a:lnTo>
                <a:lnTo>
                  <a:pt x="2514164" y="2717799"/>
                </a:lnTo>
                <a:lnTo>
                  <a:pt x="2484680" y="2743199"/>
                </a:lnTo>
                <a:lnTo>
                  <a:pt x="2454643" y="2768599"/>
                </a:lnTo>
                <a:lnTo>
                  <a:pt x="2424055" y="2793999"/>
                </a:lnTo>
                <a:lnTo>
                  <a:pt x="2392916" y="2806699"/>
                </a:lnTo>
                <a:lnTo>
                  <a:pt x="2361260" y="2832099"/>
                </a:lnTo>
                <a:lnTo>
                  <a:pt x="2329126" y="2857499"/>
                </a:lnTo>
                <a:lnTo>
                  <a:pt x="2263429" y="2882899"/>
                </a:lnTo>
                <a:lnTo>
                  <a:pt x="2229907" y="2908299"/>
                </a:lnTo>
                <a:lnTo>
                  <a:pt x="2161674" y="2933699"/>
                </a:lnTo>
                <a:lnTo>
                  <a:pt x="2126965" y="2959099"/>
                </a:lnTo>
                <a:lnTo>
                  <a:pt x="1984827" y="3009899"/>
                </a:lnTo>
                <a:close/>
              </a:path>
              <a:path w="3076575" h="3073400">
                <a:moveTo>
                  <a:pt x="1875340" y="3035299"/>
                </a:moveTo>
                <a:lnTo>
                  <a:pt x="1201234" y="3035299"/>
                </a:lnTo>
                <a:lnTo>
                  <a:pt x="1128017" y="3009899"/>
                </a:lnTo>
                <a:lnTo>
                  <a:pt x="1948557" y="3009899"/>
                </a:lnTo>
                <a:lnTo>
                  <a:pt x="1875340" y="3035299"/>
                </a:lnTo>
                <a:close/>
              </a:path>
              <a:path w="3076575" h="3073400">
                <a:moveTo>
                  <a:pt x="1801265" y="3047999"/>
                </a:moveTo>
                <a:lnTo>
                  <a:pt x="1275308" y="3047999"/>
                </a:lnTo>
                <a:lnTo>
                  <a:pt x="1238179" y="3035299"/>
                </a:lnTo>
                <a:lnTo>
                  <a:pt x="1838394" y="3035299"/>
                </a:lnTo>
                <a:lnTo>
                  <a:pt x="1801265" y="3047999"/>
                </a:lnTo>
                <a:close/>
              </a:path>
              <a:path w="3076575" h="3073400">
                <a:moveTo>
                  <a:pt x="1726601" y="3060699"/>
                </a:moveTo>
                <a:lnTo>
                  <a:pt x="1349973" y="3060699"/>
                </a:lnTo>
                <a:lnTo>
                  <a:pt x="1312572" y="3047999"/>
                </a:lnTo>
                <a:lnTo>
                  <a:pt x="1764001" y="3047999"/>
                </a:lnTo>
                <a:lnTo>
                  <a:pt x="1726601" y="3060699"/>
                </a:lnTo>
                <a:close/>
              </a:path>
              <a:path w="3076575" h="3073400">
                <a:moveTo>
                  <a:pt x="1613768" y="3073399"/>
                </a:moveTo>
                <a:lnTo>
                  <a:pt x="1462806" y="3073399"/>
                </a:lnTo>
                <a:lnTo>
                  <a:pt x="1425135" y="3060699"/>
                </a:lnTo>
                <a:lnTo>
                  <a:pt x="1651439" y="3060699"/>
                </a:lnTo>
                <a:lnTo>
                  <a:pt x="1613768" y="3073399"/>
                </a:lnTo>
                <a:close/>
              </a:path>
            </a:pathLst>
          </a:custGeom>
          <a:solidFill>
            <a:srgbClr val="FFC300">
              <a:alpha val="37646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904628" y="7198831"/>
            <a:ext cx="191008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05410">
              <a:lnSpc>
                <a:spcPct val="125000"/>
              </a:lnSpc>
              <a:spcBef>
                <a:spcPts val="95"/>
              </a:spcBef>
              <a:tabLst>
                <a:tab pos="830580" algn="l"/>
                <a:tab pos="1142365" algn="l"/>
              </a:tabLst>
            </a:pPr>
            <a:r>
              <a:rPr dirty="0" sz="1600" spc="340">
                <a:latin typeface="Arial"/>
                <a:cs typeface="Arial"/>
              </a:rPr>
              <a:t>S</a:t>
            </a:r>
            <a:r>
              <a:rPr dirty="0" sz="1600" spc="-175">
                <a:latin typeface="Arial"/>
                <a:cs typeface="Arial"/>
              </a:rPr>
              <a:t> </a:t>
            </a:r>
            <a:r>
              <a:rPr dirty="0" sz="1600" spc="600">
                <a:latin typeface="Arial"/>
                <a:cs typeface="Arial"/>
              </a:rPr>
              <a:t>A</a:t>
            </a:r>
            <a:r>
              <a:rPr dirty="0" sz="1600" spc="-170">
                <a:latin typeface="Arial"/>
                <a:cs typeface="Arial"/>
              </a:rPr>
              <a:t> </a:t>
            </a:r>
            <a:r>
              <a:rPr dirty="0" sz="1600" spc="490">
                <a:latin typeface="Arial"/>
                <a:cs typeface="Arial"/>
              </a:rPr>
              <a:t>V</a:t>
            </a:r>
            <a:r>
              <a:rPr dirty="0" sz="1600" spc="-170">
                <a:latin typeface="Arial"/>
                <a:cs typeface="Arial"/>
              </a:rPr>
              <a:t> </a:t>
            </a:r>
            <a:r>
              <a:rPr dirty="0" sz="1600" spc="415">
                <a:latin typeface="Arial"/>
                <a:cs typeface="Arial"/>
              </a:rPr>
              <a:t>E	</a:t>
            </a:r>
            <a:r>
              <a:rPr dirty="0" sz="1600" spc="325">
                <a:latin typeface="Arial"/>
                <a:cs typeface="Arial"/>
              </a:rPr>
              <a:t>J</a:t>
            </a:r>
            <a:r>
              <a:rPr dirty="0" sz="1600" spc="-195">
                <a:latin typeface="Arial"/>
                <a:cs typeface="Arial"/>
              </a:rPr>
              <a:t> </a:t>
            </a:r>
            <a:r>
              <a:rPr dirty="0" sz="1600" spc="585">
                <a:latin typeface="Arial"/>
                <a:cs typeface="Arial"/>
              </a:rPr>
              <a:t>O</a:t>
            </a:r>
            <a:r>
              <a:rPr dirty="0" sz="1600" spc="-190">
                <a:latin typeface="Arial"/>
                <a:cs typeface="Arial"/>
              </a:rPr>
              <a:t> </a:t>
            </a:r>
            <a:r>
              <a:rPr dirty="0" sz="1600" spc="530">
                <a:latin typeface="Arial"/>
                <a:cs typeface="Arial"/>
              </a:rPr>
              <a:t>B  </a:t>
            </a:r>
            <a:r>
              <a:rPr dirty="0" sz="1600" spc="320">
                <a:latin typeface="Arial"/>
                <a:cs typeface="Arial"/>
              </a:rPr>
              <a:t>F</a:t>
            </a:r>
            <a:r>
              <a:rPr dirty="0" sz="1600" spc="-175">
                <a:latin typeface="Arial"/>
                <a:cs typeface="Arial"/>
              </a:rPr>
              <a:t> </a:t>
            </a:r>
            <a:r>
              <a:rPr dirty="0" sz="1600" spc="585">
                <a:latin typeface="Arial"/>
                <a:cs typeface="Arial"/>
              </a:rPr>
              <a:t>O</a:t>
            </a:r>
            <a:r>
              <a:rPr dirty="0" sz="1600" spc="-175">
                <a:latin typeface="Arial"/>
                <a:cs typeface="Arial"/>
              </a:rPr>
              <a:t> </a:t>
            </a:r>
            <a:r>
              <a:rPr dirty="0" sz="1600" spc="480">
                <a:latin typeface="Arial"/>
                <a:cs typeface="Arial"/>
              </a:rPr>
              <a:t>R	</a:t>
            </a:r>
            <a:r>
              <a:rPr dirty="0" sz="1600" spc="315">
                <a:latin typeface="Arial"/>
                <a:cs typeface="Arial"/>
              </a:rPr>
              <a:t>L</a:t>
            </a:r>
            <a:r>
              <a:rPr dirty="0" sz="1600" spc="-195">
                <a:latin typeface="Arial"/>
                <a:cs typeface="Arial"/>
              </a:rPr>
              <a:t> </a:t>
            </a:r>
            <a:r>
              <a:rPr dirty="0" sz="1600" spc="600">
                <a:latin typeface="Arial"/>
                <a:cs typeface="Arial"/>
              </a:rPr>
              <a:t>A</a:t>
            </a:r>
            <a:r>
              <a:rPr dirty="0" sz="1600" spc="-195">
                <a:latin typeface="Arial"/>
                <a:cs typeface="Arial"/>
              </a:rPr>
              <a:t> </a:t>
            </a:r>
            <a:r>
              <a:rPr dirty="0" sz="1600" spc="330">
                <a:latin typeface="Arial"/>
                <a:cs typeface="Arial"/>
              </a:rPr>
              <a:t>T</a:t>
            </a:r>
            <a:r>
              <a:rPr dirty="0" sz="1600" spc="-195">
                <a:latin typeface="Arial"/>
                <a:cs typeface="Arial"/>
              </a:rPr>
              <a:t> </a:t>
            </a:r>
            <a:r>
              <a:rPr dirty="0" sz="1600" spc="415">
                <a:latin typeface="Arial"/>
                <a:cs typeface="Arial"/>
              </a:rPr>
              <a:t>E</a:t>
            </a:r>
            <a:r>
              <a:rPr dirty="0" sz="1600" spc="-200">
                <a:latin typeface="Arial"/>
                <a:cs typeface="Arial"/>
              </a:rPr>
              <a:t> </a:t>
            </a:r>
            <a:r>
              <a:rPr dirty="0" sz="1600" spc="480">
                <a:latin typeface="Arial"/>
                <a:cs typeface="Arial"/>
              </a:rPr>
              <a:t>R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591425" y="2000250"/>
            <a:ext cx="3076575" cy="3073400"/>
          </a:xfrm>
          <a:custGeom>
            <a:avLst/>
            <a:gdLst/>
            <a:ahLst/>
            <a:cxnLst/>
            <a:rect l="l" t="t" r="r" b="b"/>
            <a:pathLst>
              <a:path w="3076575" h="3073400">
                <a:moveTo>
                  <a:pt x="1764001" y="12699"/>
                </a:moveTo>
                <a:lnTo>
                  <a:pt x="1312572" y="12699"/>
                </a:lnTo>
                <a:lnTo>
                  <a:pt x="1349973" y="0"/>
                </a:lnTo>
                <a:lnTo>
                  <a:pt x="1726601" y="0"/>
                </a:lnTo>
                <a:lnTo>
                  <a:pt x="1764001" y="12699"/>
                </a:lnTo>
                <a:close/>
              </a:path>
              <a:path w="3076575" h="3073400">
                <a:moveTo>
                  <a:pt x="1838394" y="25399"/>
                </a:moveTo>
                <a:lnTo>
                  <a:pt x="1238179" y="25399"/>
                </a:lnTo>
                <a:lnTo>
                  <a:pt x="1275308" y="12699"/>
                </a:lnTo>
                <a:lnTo>
                  <a:pt x="1801265" y="12699"/>
                </a:lnTo>
                <a:lnTo>
                  <a:pt x="1838394" y="25399"/>
                </a:lnTo>
                <a:close/>
              </a:path>
              <a:path w="3076575" h="3073400">
                <a:moveTo>
                  <a:pt x="1984827" y="3009899"/>
                </a:moveTo>
                <a:lnTo>
                  <a:pt x="1091747" y="3009899"/>
                </a:lnTo>
                <a:lnTo>
                  <a:pt x="949609" y="2959099"/>
                </a:lnTo>
                <a:lnTo>
                  <a:pt x="914899" y="2933699"/>
                </a:lnTo>
                <a:lnTo>
                  <a:pt x="846667" y="2908299"/>
                </a:lnTo>
                <a:lnTo>
                  <a:pt x="813144" y="2882899"/>
                </a:lnTo>
                <a:lnTo>
                  <a:pt x="747448" y="2857499"/>
                </a:lnTo>
                <a:lnTo>
                  <a:pt x="715314" y="2832099"/>
                </a:lnTo>
                <a:lnTo>
                  <a:pt x="683657" y="2806699"/>
                </a:lnTo>
                <a:lnTo>
                  <a:pt x="652519" y="2793999"/>
                </a:lnTo>
                <a:lnTo>
                  <a:pt x="621930" y="2768599"/>
                </a:lnTo>
                <a:lnTo>
                  <a:pt x="591893" y="2743199"/>
                </a:lnTo>
                <a:lnTo>
                  <a:pt x="562408" y="2717799"/>
                </a:lnTo>
                <a:lnTo>
                  <a:pt x="533510" y="2692399"/>
                </a:lnTo>
                <a:lnTo>
                  <a:pt x="477583" y="2641599"/>
                </a:lnTo>
                <a:lnTo>
                  <a:pt x="424178" y="2590799"/>
                </a:lnTo>
                <a:lnTo>
                  <a:pt x="373489" y="2539999"/>
                </a:lnTo>
                <a:lnTo>
                  <a:pt x="349175" y="2501899"/>
                </a:lnTo>
                <a:lnTo>
                  <a:pt x="325576" y="2476499"/>
                </a:lnTo>
                <a:lnTo>
                  <a:pt x="302722" y="2451099"/>
                </a:lnTo>
                <a:lnTo>
                  <a:pt x="280613" y="2412999"/>
                </a:lnTo>
                <a:lnTo>
                  <a:pt x="259248" y="2387599"/>
                </a:lnTo>
                <a:lnTo>
                  <a:pt x="238653" y="2349499"/>
                </a:lnTo>
                <a:lnTo>
                  <a:pt x="218853" y="2324099"/>
                </a:lnTo>
                <a:lnTo>
                  <a:pt x="199848" y="2285999"/>
                </a:lnTo>
                <a:lnTo>
                  <a:pt x="181639" y="2260599"/>
                </a:lnTo>
                <a:lnTo>
                  <a:pt x="164246" y="2222499"/>
                </a:lnTo>
                <a:lnTo>
                  <a:pt x="147690" y="2184399"/>
                </a:lnTo>
                <a:lnTo>
                  <a:pt x="131973" y="2158999"/>
                </a:lnTo>
                <a:lnTo>
                  <a:pt x="117095" y="2120899"/>
                </a:lnTo>
                <a:lnTo>
                  <a:pt x="103071" y="2082799"/>
                </a:lnTo>
                <a:lnTo>
                  <a:pt x="89920" y="2044699"/>
                </a:lnTo>
                <a:lnTo>
                  <a:pt x="77643" y="2019299"/>
                </a:lnTo>
                <a:lnTo>
                  <a:pt x="66238" y="1981199"/>
                </a:lnTo>
                <a:lnTo>
                  <a:pt x="55719" y="1943099"/>
                </a:lnTo>
                <a:lnTo>
                  <a:pt x="46099" y="1904999"/>
                </a:lnTo>
                <a:lnTo>
                  <a:pt x="37378" y="1866899"/>
                </a:lnTo>
                <a:lnTo>
                  <a:pt x="29557" y="1828799"/>
                </a:lnTo>
                <a:lnTo>
                  <a:pt x="22644" y="1790699"/>
                </a:lnTo>
                <a:lnTo>
                  <a:pt x="16648" y="1752599"/>
                </a:lnTo>
                <a:lnTo>
                  <a:pt x="11569" y="1714499"/>
                </a:lnTo>
                <a:lnTo>
                  <a:pt x="7407" y="1676399"/>
                </a:lnTo>
                <a:lnTo>
                  <a:pt x="4166" y="1650999"/>
                </a:lnTo>
                <a:lnTo>
                  <a:pt x="1851" y="1612899"/>
                </a:lnTo>
                <a:lnTo>
                  <a:pt x="462" y="1574799"/>
                </a:lnTo>
                <a:lnTo>
                  <a:pt x="0" y="1536699"/>
                </a:lnTo>
                <a:lnTo>
                  <a:pt x="462" y="1498599"/>
                </a:lnTo>
                <a:lnTo>
                  <a:pt x="1851" y="1460499"/>
                </a:lnTo>
                <a:lnTo>
                  <a:pt x="4166" y="1422399"/>
                </a:lnTo>
                <a:lnTo>
                  <a:pt x="7407" y="1384299"/>
                </a:lnTo>
                <a:lnTo>
                  <a:pt x="11569" y="1346199"/>
                </a:lnTo>
                <a:lnTo>
                  <a:pt x="16648" y="1308099"/>
                </a:lnTo>
                <a:lnTo>
                  <a:pt x="22644" y="1269999"/>
                </a:lnTo>
                <a:lnTo>
                  <a:pt x="29557" y="1231899"/>
                </a:lnTo>
                <a:lnTo>
                  <a:pt x="37378" y="1193799"/>
                </a:lnTo>
                <a:lnTo>
                  <a:pt x="46099" y="1155699"/>
                </a:lnTo>
                <a:lnTo>
                  <a:pt x="55719" y="1117599"/>
                </a:lnTo>
                <a:lnTo>
                  <a:pt x="66238" y="1079499"/>
                </a:lnTo>
                <a:lnTo>
                  <a:pt x="77643" y="1054099"/>
                </a:lnTo>
                <a:lnTo>
                  <a:pt x="89920" y="1015999"/>
                </a:lnTo>
                <a:lnTo>
                  <a:pt x="103071" y="977899"/>
                </a:lnTo>
                <a:lnTo>
                  <a:pt x="117095" y="939799"/>
                </a:lnTo>
                <a:lnTo>
                  <a:pt x="131973" y="914399"/>
                </a:lnTo>
                <a:lnTo>
                  <a:pt x="147690" y="876299"/>
                </a:lnTo>
                <a:lnTo>
                  <a:pt x="164246" y="838199"/>
                </a:lnTo>
                <a:lnTo>
                  <a:pt x="181639" y="812799"/>
                </a:lnTo>
                <a:lnTo>
                  <a:pt x="199848" y="774699"/>
                </a:lnTo>
                <a:lnTo>
                  <a:pt x="218853" y="736599"/>
                </a:lnTo>
                <a:lnTo>
                  <a:pt x="238653" y="711199"/>
                </a:lnTo>
                <a:lnTo>
                  <a:pt x="259248" y="673099"/>
                </a:lnTo>
                <a:lnTo>
                  <a:pt x="280613" y="647699"/>
                </a:lnTo>
                <a:lnTo>
                  <a:pt x="302722" y="609599"/>
                </a:lnTo>
                <a:lnTo>
                  <a:pt x="325576" y="584199"/>
                </a:lnTo>
                <a:lnTo>
                  <a:pt x="349175" y="558799"/>
                </a:lnTo>
                <a:lnTo>
                  <a:pt x="373489" y="533399"/>
                </a:lnTo>
                <a:lnTo>
                  <a:pt x="398490" y="495299"/>
                </a:lnTo>
                <a:lnTo>
                  <a:pt x="450553" y="444499"/>
                </a:lnTo>
                <a:lnTo>
                  <a:pt x="505236" y="393699"/>
                </a:lnTo>
                <a:lnTo>
                  <a:pt x="562408" y="342899"/>
                </a:lnTo>
                <a:lnTo>
                  <a:pt x="591893" y="317499"/>
                </a:lnTo>
                <a:lnTo>
                  <a:pt x="621930" y="292099"/>
                </a:lnTo>
                <a:lnTo>
                  <a:pt x="652519" y="279399"/>
                </a:lnTo>
                <a:lnTo>
                  <a:pt x="683657" y="253999"/>
                </a:lnTo>
                <a:lnTo>
                  <a:pt x="715314" y="228599"/>
                </a:lnTo>
                <a:lnTo>
                  <a:pt x="747448" y="215899"/>
                </a:lnTo>
                <a:lnTo>
                  <a:pt x="780058" y="190499"/>
                </a:lnTo>
                <a:lnTo>
                  <a:pt x="813144" y="177799"/>
                </a:lnTo>
                <a:lnTo>
                  <a:pt x="846667" y="152399"/>
                </a:lnTo>
                <a:lnTo>
                  <a:pt x="984676" y="101599"/>
                </a:lnTo>
                <a:lnTo>
                  <a:pt x="1201234" y="25399"/>
                </a:lnTo>
                <a:lnTo>
                  <a:pt x="1875340" y="25399"/>
                </a:lnTo>
                <a:lnTo>
                  <a:pt x="2091898" y="101599"/>
                </a:lnTo>
                <a:lnTo>
                  <a:pt x="2229907" y="152399"/>
                </a:lnTo>
                <a:lnTo>
                  <a:pt x="2263429" y="177799"/>
                </a:lnTo>
                <a:lnTo>
                  <a:pt x="2296516" y="190499"/>
                </a:lnTo>
                <a:lnTo>
                  <a:pt x="2329126" y="215899"/>
                </a:lnTo>
                <a:lnTo>
                  <a:pt x="2361260" y="228599"/>
                </a:lnTo>
                <a:lnTo>
                  <a:pt x="2392916" y="253999"/>
                </a:lnTo>
                <a:lnTo>
                  <a:pt x="2424055" y="279399"/>
                </a:lnTo>
                <a:lnTo>
                  <a:pt x="2454643" y="292099"/>
                </a:lnTo>
                <a:lnTo>
                  <a:pt x="2484680" y="317499"/>
                </a:lnTo>
                <a:lnTo>
                  <a:pt x="2514164" y="342899"/>
                </a:lnTo>
                <a:lnTo>
                  <a:pt x="2543064" y="368299"/>
                </a:lnTo>
                <a:lnTo>
                  <a:pt x="2598992" y="419099"/>
                </a:lnTo>
                <a:lnTo>
                  <a:pt x="2652395" y="469899"/>
                </a:lnTo>
                <a:lnTo>
                  <a:pt x="2703085" y="533399"/>
                </a:lnTo>
                <a:lnTo>
                  <a:pt x="2727402" y="558799"/>
                </a:lnTo>
                <a:lnTo>
                  <a:pt x="2750999" y="584199"/>
                </a:lnTo>
                <a:lnTo>
                  <a:pt x="2773851" y="609599"/>
                </a:lnTo>
                <a:lnTo>
                  <a:pt x="2795959" y="647699"/>
                </a:lnTo>
                <a:lnTo>
                  <a:pt x="2817324" y="673099"/>
                </a:lnTo>
                <a:lnTo>
                  <a:pt x="2837920" y="711199"/>
                </a:lnTo>
                <a:lnTo>
                  <a:pt x="2857721" y="736599"/>
                </a:lnTo>
                <a:lnTo>
                  <a:pt x="2876726" y="774699"/>
                </a:lnTo>
                <a:lnTo>
                  <a:pt x="2894933" y="812799"/>
                </a:lnTo>
                <a:lnTo>
                  <a:pt x="2912327" y="838199"/>
                </a:lnTo>
                <a:lnTo>
                  <a:pt x="2928882" y="876299"/>
                </a:lnTo>
                <a:lnTo>
                  <a:pt x="2944599" y="914399"/>
                </a:lnTo>
                <a:lnTo>
                  <a:pt x="2959480" y="939799"/>
                </a:lnTo>
                <a:lnTo>
                  <a:pt x="2973502" y="977899"/>
                </a:lnTo>
                <a:lnTo>
                  <a:pt x="2986652" y="1015999"/>
                </a:lnTo>
                <a:lnTo>
                  <a:pt x="2998930" y="1054099"/>
                </a:lnTo>
                <a:lnTo>
                  <a:pt x="3010336" y="1079499"/>
                </a:lnTo>
                <a:lnTo>
                  <a:pt x="3020855" y="1117599"/>
                </a:lnTo>
                <a:lnTo>
                  <a:pt x="3030475" y="1155699"/>
                </a:lnTo>
                <a:lnTo>
                  <a:pt x="3039195" y="1193799"/>
                </a:lnTo>
                <a:lnTo>
                  <a:pt x="3047015" y="1231899"/>
                </a:lnTo>
                <a:lnTo>
                  <a:pt x="3053930" y="1269999"/>
                </a:lnTo>
                <a:lnTo>
                  <a:pt x="3059927" y="1308099"/>
                </a:lnTo>
                <a:lnTo>
                  <a:pt x="3065006" y="1346199"/>
                </a:lnTo>
                <a:lnTo>
                  <a:pt x="3069166" y="1384299"/>
                </a:lnTo>
                <a:lnTo>
                  <a:pt x="3072408" y="1422399"/>
                </a:lnTo>
                <a:lnTo>
                  <a:pt x="3074723" y="1460499"/>
                </a:lnTo>
                <a:lnTo>
                  <a:pt x="3076112" y="1498599"/>
                </a:lnTo>
                <a:lnTo>
                  <a:pt x="3076574" y="1536699"/>
                </a:lnTo>
                <a:lnTo>
                  <a:pt x="3076112" y="1574799"/>
                </a:lnTo>
                <a:lnTo>
                  <a:pt x="3074723" y="1612899"/>
                </a:lnTo>
                <a:lnTo>
                  <a:pt x="3072408" y="1650999"/>
                </a:lnTo>
                <a:lnTo>
                  <a:pt x="3069166" y="1676399"/>
                </a:lnTo>
                <a:lnTo>
                  <a:pt x="3065006" y="1714499"/>
                </a:lnTo>
                <a:lnTo>
                  <a:pt x="3059927" y="1752599"/>
                </a:lnTo>
                <a:lnTo>
                  <a:pt x="3053930" y="1790699"/>
                </a:lnTo>
                <a:lnTo>
                  <a:pt x="3047015" y="1828799"/>
                </a:lnTo>
                <a:lnTo>
                  <a:pt x="3039195" y="1866899"/>
                </a:lnTo>
                <a:lnTo>
                  <a:pt x="3030475" y="1904999"/>
                </a:lnTo>
                <a:lnTo>
                  <a:pt x="3020855" y="1943099"/>
                </a:lnTo>
                <a:lnTo>
                  <a:pt x="3010336" y="1981199"/>
                </a:lnTo>
                <a:lnTo>
                  <a:pt x="2998930" y="2019299"/>
                </a:lnTo>
                <a:lnTo>
                  <a:pt x="2986652" y="2044699"/>
                </a:lnTo>
                <a:lnTo>
                  <a:pt x="2973502" y="2082799"/>
                </a:lnTo>
                <a:lnTo>
                  <a:pt x="2959480" y="2120899"/>
                </a:lnTo>
                <a:lnTo>
                  <a:pt x="2944599" y="2158999"/>
                </a:lnTo>
                <a:lnTo>
                  <a:pt x="2928882" y="2184399"/>
                </a:lnTo>
                <a:lnTo>
                  <a:pt x="2912327" y="2222499"/>
                </a:lnTo>
                <a:lnTo>
                  <a:pt x="2894933" y="2260599"/>
                </a:lnTo>
                <a:lnTo>
                  <a:pt x="2876726" y="2285999"/>
                </a:lnTo>
                <a:lnTo>
                  <a:pt x="2857721" y="2324099"/>
                </a:lnTo>
                <a:lnTo>
                  <a:pt x="2837920" y="2349499"/>
                </a:lnTo>
                <a:lnTo>
                  <a:pt x="2817324" y="2387599"/>
                </a:lnTo>
                <a:lnTo>
                  <a:pt x="2795959" y="2412999"/>
                </a:lnTo>
                <a:lnTo>
                  <a:pt x="2773851" y="2451099"/>
                </a:lnTo>
                <a:lnTo>
                  <a:pt x="2750999" y="2476499"/>
                </a:lnTo>
                <a:lnTo>
                  <a:pt x="2727402" y="2501899"/>
                </a:lnTo>
                <a:lnTo>
                  <a:pt x="2703085" y="2539999"/>
                </a:lnTo>
                <a:lnTo>
                  <a:pt x="2652395" y="2590799"/>
                </a:lnTo>
                <a:lnTo>
                  <a:pt x="2598992" y="2641599"/>
                </a:lnTo>
                <a:lnTo>
                  <a:pt x="2543064" y="2692399"/>
                </a:lnTo>
                <a:lnTo>
                  <a:pt x="2514164" y="2717799"/>
                </a:lnTo>
                <a:lnTo>
                  <a:pt x="2484680" y="2743199"/>
                </a:lnTo>
                <a:lnTo>
                  <a:pt x="2454643" y="2768599"/>
                </a:lnTo>
                <a:lnTo>
                  <a:pt x="2424055" y="2793999"/>
                </a:lnTo>
                <a:lnTo>
                  <a:pt x="2392916" y="2806699"/>
                </a:lnTo>
                <a:lnTo>
                  <a:pt x="2361260" y="2832099"/>
                </a:lnTo>
                <a:lnTo>
                  <a:pt x="2329126" y="2857499"/>
                </a:lnTo>
                <a:lnTo>
                  <a:pt x="2263429" y="2882899"/>
                </a:lnTo>
                <a:lnTo>
                  <a:pt x="2229907" y="2908299"/>
                </a:lnTo>
                <a:lnTo>
                  <a:pt x="2161674" y="2933699"/>
                </a:lnTo>
                <a:lnTo>
                  <a:pt x="2126965" y="2959099"/>
                </a:lnTo>
                <a:lnTo>
                  <a:pt x="1984827" y="3009899"/>
                </a:lnTo>
                <a:close/>
              </a:path>
              <a:path w="3076575" h="3073400">
                <a:moveTo>
                  <a:pt x="1875340" y="3035299"/>
                </a:moveTo>
                <a:lnTo>
                  <a:pt x="1201234" y="3035299"/>
                </a:lnTo>
                <a:lnTo>
                  <a:pt x="1128017" y="3009899"/>
                </a:lnTo>
                <a:lnTo>
                  <a:pt x="1948557" y="3009899"/>
                </a:lnTo>
                <a:lnTo>
                  <a:pt x="1875340" y="3035299"/>
                </a:lnTo>
                <a:close/>
              </a:path>
              <a:path w="3076575" h="3073400">
                <a:moveTo>
                  <a:pt x="1801265" y="3047999"/>
                </a:moveTo>
                <a:lnTo>
                  <a:pt x="1275308" y="3047999"/>
                </a:lnTo>
                <a:lnTo>
                  <a:pt x="1238179" y="3035299"/>
                </a:lnTo>
                <a:lnTo>
                  <a:pt x="1838394" y="3035299"/>
                </a:lnTo>
                <a:lnTo>
                  <a:pt x="1801265" y="3047999"/>
                </a:lnTo>
                <a:close/>
              </a:path>
              <a:path w="3076575" h="3073400">
                <a:moveTo>
                  <a:pt x="1726601" y="3060699"/>
                </a:moveTo>
                <a:lnTo>
                  <a:pt x="1349973" y="3060699"/>
                </a:lnTo>
                <a:lnTo>
                  <a:pt x="1312572" y="3047999"/>
                </a:lnTo>
                <a:lnTo>
                  <a:pt x="1764001" y="3047999"/>
                </a:lnTo>
                <a:lnTo>
                  <a:pt x="1726601" y="3060699"/>
                </a:lnTo>
                <a:close/>
              </a:path>
              <a:path w="3076575" h="3073400">
                <a:moveTo>
                  <a:pt x="1613768" y="3073399"/>
                </a:moveTo>
                <a:lnTo>
                  <a:pt x="1462806" y="3073399"/>
                </a:lnTo>
                <a:lnTo>
                  <a:pt x="1425135" y="3060699"/>
                </a:lnTo>
                <a:lnTo>
                  <a:pt x="1651439" y="3060699"/>
                </a:lnTo>
                <a:lnTo>
                  <a:pt x="1613768" y="3073399"/>
                </a:lnTo>
                <a:close/>
              </a:path>
            </a:pathLst>
          </a:custGeom>
          <a:solidFill>
            <a:srgbClr val="FFC300">
              <a:alpha val="37646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001843" y="3331681"/>
            <a:ext cx="223075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13410" marR="5080" indent="-601345">
              <a:lnSpc>
                <a:spcPct val="125000"/>
              </a:lnSpc>
              <a:spcBef>
                <a:spcPts val="95"/>
              </a:spcBef>
              <a:tabLst>
                <a:tab pos="968375" algn="l"/>
                <a:tab pos="1543050" algn="l"/>
              </a:tabLst>
            </a:pPr>
            <a:r>
              <a:rPr dirty="0" sz="1600" spc="340">
                <a:latin typeface="Arial"/>
                <a:cs typeface="Arial"/>
              </a:rPr>
              <a:t>S</a:t>
            </a:r>
            <a:r>
              <a:rPr dirty="0" sz="1600" spc="-175">
                <a:latin typeface="Arial"/>
                <a:cs typeface="Arial"/>
              </a:rPr>
              <a:t> </a:t>
            </a:r>
            <a:r>
              <a:rPr dirty="0" sz="1600" spc="415">
                <a:latin typeface="Arial"/>
                <a:cs typeface="Arial"/>
              </a:rPr>
              <a:t>E</a:t>
            </a:r>
            <a:r>
              <a:rPr dirty="0" sz="1600" spc="-175">
                <a:latin typeface="Arial"/>
                <a:cs typeface="Arial"/>
              </a:rPr>
              <a:t> </a:t>
            </a:r>
            <a:r>
              <a:rPr dirty="0" sz="1600" spc="600">
                <a:latin typeface="Arial"/>
                <a:cs typeface="Arial"/>
              </a:rPr>
              <a:t>A</a:t>
            </a:r>
            <a:r>
              <a:rPr dirty="0" sz="1600" spc="-170">
                <a:latin typeface="Arial"/>
                <a:cs typeface="Arial"/>
              </a:rPr>
              <a:t> </a:t>
            </a:r>
            <a:r>
              <a:rPr dirty="0" sz="1600" spc="480">
                <a:latin typeface="Arial"/>
                <a:cs typeface="Arial"/>
              </a:rPr>
              <a:t>R</a:t>
            </a:r>
            <a:r>
              <a:rPr dirty="0" sz="1600" spc="-175">
                <a:latin typeface="Arial"/>
                <a:cs typeface="Arial"/>
              </a:rPr>
              <a:t> </a:t>
            </a:r>
            <a:r>
              <a:rPr dirty="0" sz="1600" spc="420">
                <a:latin typeface="Arial"/>
                <a:cs typeface="Arial"/>
              </a:rPr>
              <a:t>C</a:t>
            </a:r>
            <a:r>
              <a:rPr dirty="0" sz="1600" spc="-175">
                <a:latin typeface="Arial"/>
                <a:cs typeface="Arial"/>
              </a:rPr>
              <a:t> </a:t>
            </a:r>
            <a:r>
              <a:rPr dirty="0" sz="1600" spc="635">
                <a:latin typeface="Arial"/>
                <a:cs typeface="Arial"/>
              </a:rPr>
              <a:t>H	</a:t>
            </a:r>
            <a:r>
              <a:rPr dirty="0" sz="1600" spc="320">
                <a:latin typeface="Arial"/>
                <a:cs typeface="Arial"/>
              </a:rPr>
              <a:t>F</a:t>
            </a:r>
            <a:r>
              <a:rPr dirty="0" sz="1600" spc="-215">
                <a:latin typeface="Arial"/>
                <a:cs typeface="Arial"/>
              </a:rPr>
              <a:t> </a:t>
            </a:r>
            <a:r>
              <a:rPr dirty="0" sz="1600" spc="585">
                <a:latin typeface="Arial"/>
                <a:cs typeface="Arial"/>
              </a:rPr>
              <a:t>O</a:t>
            </a:r>
            <a:r>
              <a:rPr dirty="0" sz="1600" spc="-220">
                <a:latin typeface="Arial"/>
                <a:cs typeface="Arial"/>
              </a:rPr>
              <a:t> </a:t>
            </a:r>
            <a:r>
              <a:rPr dirty="0" sz="1600" spc="480">
                <a:latin typeface="Arial"/>
                <a:cs typeface="Arial"/>
              </a:rPr>
              <a:t>R  </a:t>
            </a:r>
            <a:r>
              <a:rPr dirty="0" sz="1600" spc="600">
                <a:latin typeface="Arial"/>
                <a:cs typeface="Arial"/>
              </a:rPr>
              <a:t>A	</a:t>
            </a:r>
            <a:r>
              <a:rPr dirty="0" sz="1600" spc="325">
                <a:latin typeface="Arial"/>
                <a:cs typeface="Arial"/>
              </a:rPr>
              <a:t>J</a:t>
            </a:r>
            <a:r>
              <a:rPr dirty="0" sz="1600" spc="-180">
                <a:latin typeface="Arial"/>
                <a:cs typeface="Arial"/>
              </a:rPr>
              <a:t> </a:t>
            </a:r>
            <a:r>
              <a:rPr dirty="0" sz="1600" spc="585">
                <a:latin typeface="Arial"/>
                <a:cs typeface="Arial"/>
              </a:rPr>
              <a:t>O</a:t>
            </a:r>
            <a:r>
              <a:rPr dirty="0" sz="1600" spc="-180">
                <a:latin typeface="Arial"/>
                <a:cs typeface="Arial"/>
              </a:rPr>
              <a:t> </a:t>
            </a:r>
            <a:r>
              <a:rPr dirty="0" sz="1600" spc="530">
                <a:latin typeface="Arial"/>
                <a:cs typeface="Arial"/>
              </a:rPr>
              <a:t>B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591425" y="5857875"/>
            <a:ext cx="3076575" cy="3073400"/>
          </a:xfrm>
          <a:custGeom>
            <a:avLst/>
            <a:gdLst/>
            <a:ahLst/>
            <a:cxnLst/>
            <a:rect l="l" t="t" r="r" b="b"/>
            <a:pathLst>
              <a:path w="3076575" h="3073400">
                <a:moveTo>
                  <a:pt x="1764001" y="12699"/>
                </a:moveTo>
                <a:lnTo>
                  <a:pt x="1312572" y="12699"/>
                </a:lnTo>
                <a:lnTo>
                  <a:pt x="1349973" y="0"/>
                </a:lnTo>
                <a:lnTo>
                  <a:pt x="1726601" y="0"/>
                </a:lnTo>
                <a:lnTo>
                  <a:pt x="1764001" y="12699"/>
                </a:lnTo>
                <a:close/>
              </a:path>
              <a:path w="3076575" h="3073400">
                <a:moveTo>
                  <a:pt x="1838394" y="25399"/>
                </a:moveTo>
                <a:lnTo>
                  <a:pt x="1238179" y="25399"/>
                </a:lnTo>
                <a:lnTo>
                  <a:pt x="1275308" y="12699"/>
                </a:lnTo>
                <a:lnTo>
                  <a:pt x="1801265" y="12699"/>
                </a:lnTo>
                <a:lnTo>
                  <a:pt x="1838394" y="25399"/>
                </a:lnTo>
                <a:close/>
              </a:path>
              <a:path w="3076575" h="3073400">
                <a:moveTo>
                  <a:pt x="1984827" y="3009899"/>
                </a:moveTo>
                <a:lnTo>
                  <a:pt x="1091747" y="3009899"/>
                </a:lnTo>
                <a:lnTo>
                  <a:pt x="949609" y="2959099"/>
                </a:lnTo>
                <a:lnTo>
                  <a:pt x="914899" y="2933699"/>
                </a:lnTo>
                <a:lnTo>
                  <a:pt x="846667" y="2908299"/>
                </a:lnTo>
                <a:lnTo>
                  <a:pt x="813144" y="2882899"/>
                </a:lnTo>
                <a:lnTo>
                  <a:pt x="747448" y="2857499"/>
                </a:lnTo>
                <a:lnTo>
                  <a:pt x="715314" y="2832099"/>
                </a:lnTo>
                <a:lnTo>
                  <a:pt x="683657" y="2806699"/>
                </a:lnTo>
                <a:lnTo>
                  <a:pt x="652519" y="2793999"/>
                </a:lnTo>
                <a:lnTo>
                  <a:pt x="621930" y="2768599"/>
                </a:lnTo>
                <a:lnTo>
                  <a:pt x="591893" y="2743199"/>
                </a:lnTo>
                <a:lnTo>
                  <a:pt x="562408" y="2717799"/>
                </a:lnTo>
                <a:lnTo>
                  <a:pt x="533510" y="2692399"/>
                </a:lnTo>
                <a:lnTo>
                  <a:pt x="477583" y="2641599"/>
                </a:lnTo>
                <a:lnTo>
                  <a:pt x="424178" y="2590799"/>
                </a:lnTo>
                <a:lnTo>
                  <a:pt x="373489" y="2539999"/>
                </a:lnTo>
                <a:lnTo>
                  <a:pt x="349175" y="2501899"/>
                </a:lnTo>
                <a:lnTo>
                  <a:pt x="325576" y="2476499"/>
                </a:lnTo>
                <a:lnTo>
                  <a:pt x="302722" y="2451099"/>
                </a:lnTo>
                <a:lnTo>
                  <a:pt x="280613" y="2412999"/>
                </a:lnTo>
                <a:lnTo>
                  <a:pt x="259248" y="2387599"/>
                </a:lnTo>
                <a:lnTo>
                  <a:pt x="238653" y="2349499"/>
                </a:lnTo>
                <a:lnTo>
                  <a:pt x="218853" y="2324099"/>
                </a:lnTo>
                <a:lnTo>
                  <a:pt x="199848" y="2285999"/>
                </a:lnTo>
                <a:lnTo>
                  <a:pt x="181639" y="2260599"/>
                </a:lnTo>
                <a:lnTo>
                  <a:pt x="164246" y="2222499"/>
                </a:lnTo>
                <a:lnTo>
                  <a:pt x="147690" y="2184399"/>
                </a:lnTo>
                <a:lnTo>
                  <a:pt x="131973" y="2158999"/>
                </a:lnTo>
                <a:lnTo>
                  <a:pt x="117095" y="2120899"/>
                </a:lnTo>
                <a:lnTo>
                  <a:pt x="103071" y="2082799"/>
                </a:lnTo>
                <a:lnTo>
                  <a:pt x="89920" y="2044699"/>
                </a:lnTo>
                <a:lnTo>
                  <a:pt x="77643" y="2019299"/>
                </a:lnTo>
                <a:lnTo>
                  <a:pt x="66238" y="1981199"/>
                </a:lnTo>
                <a:lnTo>
                  <a:pt x="55719" y="1943099"/>
                </a:lnTo>
                <a:lnTo>
                  <a:pt x="46099" y="1904999"/>
                </a:lnTo>
                <a:lnTo>
                  <a:pt x="37378" y="1866899"/>
                </a:lnTo>
                <a:lnTo>
                  <a:pt x="29557" y="1828799"/>
                </a:lnTo>
                <a:lnTo>
                  <a:pt x="22644" y="1790699"/>
                </a:lnTo>
                <a:lnTo>
                  <a:pt x="16648" y="1752599"/>
                </a:lnTo>
                <a:lnTo>
                  <a:pt x="11569" y="1714499"/>
                </a:lnTo>
                <a:lnTo>
                  <a:pt x="7407" y="1676399"/>
                </a:lnTo>
                <a:lnTo>
                  <a:pt x="4166" y="1650999"/>
                </a:lnTo>
                <a:lnTo>
                  <a:pt x="1851" y="1612899"/>
                </a:lnTo>
                <a:lnTo>
                  <a:pt x="462" y="1574799"/>
                </a:lnTo>
                <a:lnTo>
                  <a:pt x="0" y="1536699"/>
                </a:lnTo>
                <a:lnTo>
                  <a:pt x="462" y="1498599"/>
                </a:lnTo>
                <a:lnTo>
                  <a:pt x="1851" y="1460499"/>
                </a:lnTo>
                <a:lnTo>
                  <a:pt x="4166" y="1422399"/>
                </a:lnTo>
                <a:lnTo>
                  <a:pt x="7407" y="1384299"/>
                </a:lnTo>
                <a:lnTo>
                  <a:pt x="11569" y="1346199"/>
                </a:lnTo>
                <a:lnTo>
                  <a:pt x="16648" y="1308099"/>
                </a:lnTo>
                <a:lnTo>
                  <a:pt x="22644" y="1269999"/>
                </a:lnTo>
                <a:lnTo>
                  <a:pt x="29557" y="1231899"/>
                </a:lnTo>
                <a:lnTo>
                  <a:pt x="37378" y="1193799"/>
                </a:lnTo>
                <a:lnTo>
                  <a:pt x="46099" y="1155699"/>
                </a:lnTo>
                <a:lnTo>
                  <a:pt x="55719" y="1117599"/>
                </a:lnTo>
                <a:lnTo>
                  <a:pt x="66238" y="1079499"/>
                </a:lnTo>
                <a:lnTo>
                  <a:pt x="77643" y="1054099"/>
                </a:lnTo>
                <a:lnTo>
                  <a:pt x="89920" y="1015999"/>
                </a:lnTo>
                <a:lnTo>
                  <a:pt x="103071" y="977899"/>
                </a:lnTo>
                <a:lnTo>
                  <a:pt x="117095" y="939799"/>
                </a:lnTo>
                <a:lnTo>
                  <a:pt x="131973" y="914399"/>
                </a:lnTo>
                <a:lnTo>
                  <a:pt x="147690" y="876299"/>
                </a:lnTo>
                <a:lnTo>
                  <a:pt x="164246" y="838199"/>
                </a:lnTo>
                <a:lnTo>
                  <a:pt x="181639" y="812799"/>
                </a:lnTo>
                <a:lnTo>
                  <a:pt x="199848" y="774699"/>
                </a:lnTo>
                <a:lnTo>
                  <a:pt x="218853" y="736599"/>
                </a:lnTo>
                <a:lnTo>
                  <a:pt x="238653" y="711199"/>
                </a:lnTo>
                <a:lnTo>
                  <a:pt x="259248" y="673099"/>
                </a:lnTo>
                <a:lnTo>
                  <a:pt x="280613" y="647699"/>
                </a:lnTo>
                <a:lnTo>
                  <a:pt x="302722" y="609599"/>
                </a:lnTo>
                <a:lnTo>
                  <a:pt x="325576" y="584199"/>
                </a:lnTo>
                <a:lnTo>
                  <a:pt x="349175" y="558799"/>
                </a:lnTo>
                <a:lnTo>
                  <a:pt x="373489" y="533399"/>
                </a:lnTo>
                <a:lnTo>
                  <a:pt x="398490" y="495299"/>
                </a:lnTo>
                <a:lnTo>
                  <a:pt x="450553" y="444499"/>
                </a:lnTo>
                <a:lnTo>
                  <a:pt x="505236" y="393699"/>
                </a:lnTo>
                <a:lnTo>
                  <a:pt x="562408" y="342899"/>
                </a:lnTo>
                <a:lnTo>
                  <a:pt x="591893" y="317499"/>
                </a:lnTo>
                <a:lnTo>
                  <a:pt x="621930" y="292099"/>
                </a:lnTo>
                <a:lnTo>
                  <a:pt x="652519" y="279399"/>
                </a:lnTo>
                <a:lnTo>
                  <a:pt x="683657" y="253999"/>
                </a:lnTo>
                <a:lnTo>
                  <a:pt x="715314" y="228599"/>
                </a:lnTo>
                <a:lnTo>
                  <a:pt x="747448" y="215899"/>
                </a:lnTo>
                <a:lnTo>
                  <a:pt x="780058" y="190499"/>
                </a:lnTo>
                <a:lnTo>
                  <a:pt x="813144" y="177799"/>
                </a:lnTo>
                <a:lnTo>
                  <a:pt x="846667" y="152399"/>
                </a:lnTo>
                <a:lnTo>
                  <a:pt x="984676" y="101599"/>
                </a:lnTo>
                <a:lnTo>
                  <a:pt x="1201234" y="25399"/>
                </a:lnTo>
                <a:lnTo>
                  <a:pt x="1875340" y="25399"/>
                </a:lnTo>
                <a:lnTo>
                  <a:pt x="2091898" y="101599"/>
                </a:lnTo>
                <a:lnTo>
                  <a:pt x="2229907" y="152399"/>
                </a:lnTo>
                <a:lnTo>
                  <a:pt x="2263429" y="177799"/>
                </a:lnTo>
                <a:lnTo>
                  <a:pt x="2296516" y="190499"/>
                </a:lnTo>
                <a:lnTo>
                  <a:pt x="2329126" y="215899"/>
                </a:lnTo>
                <a:lnTo>
                  <a:pt x="2361260" y="228599"/>
                </a:lnTo>
                <a:lnTo>
                  <a:pt x="2392916" y="253999"/>
                </a:lnTo>
                <a:lnTo>
                  <a:pt x="2424055" y="279399"/>
                </a:lnTo>
                <a:lnTo>
                  <a:pt x="2454643" y="292099"/>
                </a:lnTo>
                <a:lnTo>
                  <a:pt x="2484680" y="317499"/>
                </a:lnTo>
                <a:lnTo>
                  <a:pt x="2514164" y="342899"/>
                </a:lnTo>
                <a:lnTo>
                  <a:pt x="2543064" y="368299"/>
                </a:lnTo>
                <a:lnTo>
                  <a:pt x="2598992" y="419099"/>
                </a:lnTo>
                <a:lnTo>
                  <a:pt x="2652395" y="469899"/>
                </a:lnTo>
                <a:lnTo>
                  <a:pt x="2703085" y="533399"/>
                </a:lnTo>
                <a:lnTo>
                  <a:pt x="2727402" y="558799"/>
                </a:lnTo>
                <a:lnTo>
                  <a:pt x="2750999" y="584199"/>
                </a:lnTo>
                <a:lnTo>
                  <a:pt x="2773851" y="609599"/>
                </a:lnTo>
                <a:lnTo>
                  <a:pt x="2795959" y="647699"/>
                </a:lnTo>
                <a:lnTo>
                  <a:pt x="2817324" y="673099"/>
                </a:lnTo>
                <a:lnTo>
                  <a:pt x="2837920" y="711199"/>
                </a:lnTo>
                <a:lnTo>
                  <a:pt x="2857721" y="736599"/>
                </a:lnTo>
                <a:lnTo>
                  <a:pt x="2876726" y="774699"/>
                </a:lnTo>
                <a:lnTo>
                  <a:pt x="2894933" y="812799"/>
                </a:lnTo>
                <a:lnTo>
                  <a:pt x="2912327" y="838199"/>
                </a:lnTo>
                <a:lnTo>
                  <a:pt x="2928882" y="876299"/>
                </a:lnTo>
                <a:lnTo>
                  <a:pt x="2944599" y="914399"/>
                </a:lnTo>
                <a:lnTo>
                  <a:pt x="2959480" y="939799"/>
                </a:lnTo>
                <a:lnTo>
                  <a:pt x="2973502" y="977899"/>
                </a:lnTo>
                <a:lnTo>
                  <a:pt x="2986652" y="1015999"/>
                </a:lnTo>
                <a:lnTo>
                  <a:pt x="2998930" y="1054099"/>
                </a:lnTo>
                <a:lnTo>
                  <a:pt x="3010336" y="1079499"/>
                </a:lnTo>
                <a:lnTo>
                  <a:pt x="3020855" y="1117599"/>
                </a:lnTo>
                <a:lnTo>
                  <a:pt x="3030475" y="1155699"/>
                </a:lnTo>
                <a:lnTo>
                  <a:pt x="3039195" y="1193799"/>
                </a:lnTo>
                <a:lnTo>
                  <a:pt x="3047015" y="1231899"/>
                </a:lnTo>
                <a:lnTo>
                  <a:pt x="3053930" y="1269999"/>
                </a:lnTo>
                <a:lnTo>
                  <a:pt x="3059927" y="1308099"/>
                </a:lnTo>
                <a:lnTo>
                  <a:pt x="3065006" y="1346199"/>
                </a:lnTo>
                <a:lnTo>
                  <a:pt x="3069166" y="1384299"/>
                </a:lnTo>
                <a:lnTo>
                  <a:pt x="3072408" y="1422399"/>
                </a:lnTo>
                <a:lnTo>
                  <a:pt x="3074723" y="1460499"/>
                </a:lnTo>
                <a:lnTo>
                  <a:pt x="3076112" y="1498599"/>
                </a:lnTo>
                <a:lnTo>
                  <a:pt x="3076574" y="1536699"/>
                </a:lnTo>
                <a:lnTo>
                  <a:pt x="3076112" y="1574799"/>
                </a:lnTo>
                <a:lnTo>
                  <a:pt x="3074723" y="1612899"/>
                </a:lnTo>
                <a:lnTo>
                  <a:pt x="3072408" y="1650999"/>
                </a:lnTo>
                <a:lnTo>
                  <a:pt x="3069166" y="1676399"/>
                </a:lnTo>
                <a:lnTo>
                  <a:pt x="3065006" y="1714499"/>
                </a:lnTo>
                <a:lnTo>
                  <a:pt x="3059927" y="1752599"/>
                </a:lnTo>
                <a:lnTo>
                  <a:pt x="3053930" y="1790699"/>
                </a:lnTo>
                <a:lnTo>
                  <a:pt x="3047015" y="1828799"/>
                </a:lnTo>
                <a:lnTo>
                  <a:pt x="3039195" y="1866899"/>
                </a:lnTo>
                <a:lnTo>
                  <a:pt x="3030475" y="1904999"/>
                </a:lnTo>
                <a:lnTo>
                  <a:pt x="3020855" y="1943099"/>
                </a:lnTo>
                <a:lnTo>
                  <a:pt x="3010336" y="1981199"/>
                </a:lnTo>
                <a:lnTo>
                  <a:pt x="2998930" y="2019299"/>
                </a:lnTo>
                <a:lnTo>
                  <a:pt x="2986652" y="2044699"/>
                </a:lnTo>
                <a:lnTo>
                  <a:pt x="2973502" y="2082799"/>
                </a:lnTo>
                <a:lnTo>
                  <a:pt x="2959480" y="2120899"/>
                </a:lnTo>
                <a:lnTo>
                  <a:pt x="2944599" y="2158999"/>
                </a:lnTo>
                <a:lnTo>
                  <a:pt x="2928882" y="2184399"/>
                </a:lnTo>
                <a:lnTo>
                  <a:pt x="2912327" y="2222499"/>
                </a:lnTo>
                <a:lnTo>
                  <a:pt x="2894933" y="2260599"/>
                </a:lnTo>
                <a:lnTo>
                  <a:pt x="2876726" y="2285999"/>
                </a:lnTo>
                <a:lnTo>
                  <a:pt x="2857721" y="2324099"/>
                </a:lnTo>
                <a:lnTo>
                  <a:pt x="2837920" y="2349499"/>
                </a:lnTo>
                <a:lnTo>
                  <a:pt x="2817324" y="2387599"/>
                </a:lnTo>
                <a:lnTo>
                  <a:pt x="2795959" y="2412999"/>
                </a:lnTo>
                <a:lnTo>
                  <a:pt x="2773851" y="2451099"/>
                </a:lnTo>
                <a:lnTo>
                  <a:pt x="2750999" y="2476499"/>
                </a:lnTo>
                <a:lnTo>
                  <a:pt x="2727402" y="2501899"/>
                </a:lnTo>
                <a:lnTo>
                  <a:pt x="2703085" y="2539999"/>
                </a:lnTo>
                <a:lnTo>
                  <a:pt x="2652395" y="2590799"/>
                </a:lnTo>
                <a:lnTo>
                  <a:pt x="2598992" y="2641599"/>
                </a:lnTo>
                <a:lnTo>
                  <a:pt x="2543064" y="2692399"/>
                </a:lnTo>
                <a:lnTo>
                  <a:pt x="2514164" y="2717799"/>
                </a:lnTo>
                <a:lnTo>
                  <a:pt x="2484680" y="2743199"/>
                </a:lnTo>
                <a:lnTo>
                  <a:pt x="2454643" y="2768599"/>
                </a:lnTo>
                <a:lnTo>
                  <a:pt x="2424055" y="2793999"/>
                </a:lnTo>
                <a:lnTo>
                  <a:pt x="2392916" y="2806699"/>
                </a:lnTo>
                <a:lnTo>
                  <a:pt x="2361260" y="2832099"/>
                </a:lnTo>
                <a:lnTo>
                  <a:pt x="2329126" y="2857499"/>
                </a:lnTo>
                <a:lnTo>
                  <a:pt x="2263429" y="2882899"/>
                </a:lnTo>
                <a:lnTo>
                  <a:pt x="2229907" y="2908299"/>
                </a:lnTo>
                <a:lnTo>
                  <a:pt x="2161674" y="2933699"/>
                </a:lnTo>
                <a:lnTo>
                  <a:pt x="2126965" y="2959099"/>
                </a:lnTo>
                <a:lnTo>
                  <a:pt x="1984827" y="3009899"/>
                </a:lnTo>
                <a:close/>
              </a:path>
              <a:path w="3076575" h="3073400">
                <a:moveTo>
                  <a:pt x="1875340" y="3035299"/>
                </a:moveTo>
                <a:lnTo>
                  <a:pt x="1201234" y="3035299"/>
                </a:lnTo>
                <a:lnTo>
                  <a:pt x="1128017" y="3009899"/>
                </a:lnTo>
                <a:lnTo>
                  <a:pt x="1948557" y="3009899"/>
                </a:lnTo>
                <a:lnTo>
                  <a:pt x="1875340" y="3035299"/>
                </a:lnTo>
                <a:close/>
              </a:path>
              <a:path w="3076575" h="3073400">
                <a:moveTo>
                  <a:pt x="1801265" y="3047999"/>
                </a:moveTo>
                <a:lnTo>
                  <a:pt x="1275308" y="3047999"/>
                </a:lnTo>
                <a:lnTo>
                  <a:pt x="1238179" y="3035299"/>
                </a:lnTo>
                <a:lnTo>
                  <a:pt x="1838394" y="3035299"/>
                </a:lnTo>
                <a:lnTo>
                  <a:pt x="1801265" y="3047999"/>
                </a:lnTo>
                <a:close/>
              </a:path>
              <a:path w="3076575" h="3073400">
                <a:moveTo>
                  <a:pt x="1726601" y="3060699"/>
                </a:moveTo>
                <a:lnTo>
                  <a:pt x="1349973" y="3060699"/>
                </a:lnTo>
                <a:lnTo>
                  <a:pt x="1312572" y="3047999"/>
                </a:lnTo>
                <a:lnTo>
                  <a:pt x="1764001" y="3047999"/>
                </a:lnTo>
                <a:lnTo>
                  <a:pt x="1726601" y="3060699"/>
                </a:lnTo>
                <a:close/>
              </a:path>
              <a:path w="3076575" h="3073400">
                <a:moveTo>
                  <a:pt x="1613768" y="3073399"/>
                </a:moveTo>
                <a:lnTo>
                  <a:pt x="1462806" y="3073399"/>
                </a:lnTo>
                <a:lnTo>
                  <a:pt x="1425135" y="3060699"/>
                </a:lnTo>
                <a:lnTo>
                  <a:pt x="1651439" y="3060699"/>
                </a:lnTo>
                <a:lnTo>
                  <a:pt x="1613768" y="3073399"/>
                </a:lnTo>
                <a:close/>
              </a:path>
            </a:pathLst>
          </a:custGeom>
          <a:solidFill>
            <a:srgbClr val="FFC300">
              <a:alpha val="37646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101260" y="7189306"/>
            <a:ext cx="203200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75920" marR="5080" indent="-363855">
              <a:lnSpc>
                <a:spcPct val="125000"/>
              </a:lnSpc>
              <a:spcBef>
                <a:spcPts val="95"/>
              </a:spcBef>
            </a:pPr>
            <a:r>
              <a:rPr dirty="0" sz="1600" spc="420">
                <a:latin typeface="Arial"/>
                <a:cs typeface="Arial"/>
              </a:rPr>
              <a:t>C</a:t>
            </a:r>
            <a:r>
              <a:rPr dirty="0" sz="1600" spc="-185">
                <a:latin typeface="Arial"/>
                <a:cs typeface="Arial"/>
              </a:rPr>
              <a:t> </a:t>
            </a:r>
            <a:r>
              <a:rPr dirty="0" sz="1600" spc="570">
                <a:latin typeface="Arial"/>
                <a:cs typeface="Arial"/>
              </a:rPr>
              <a:t>U</a:t>
            </a:r>
            <a:r>
              <a:rPr dirty="0" sz="1600" spc="-185">
                <a:latin typeface="Arial"/>
                <a:cs typeface="Arial"/>
              </a:rPr>
              <a:t> </a:t>
            </a:r>
            <a:r>
              <a:rPr dirty="0" sz="1600" spc="340">
                <a:latin typeface="Arial"/>
                <a:cs typeface="Arial"/>
              </a:rPr>
              <a:t>S</a:t>
            </a:r>
            <a:r>
              <a:rPr dirty="0" sz="1600" spc="-185">
                <a:latin typeface="Arial"/>
                <a:cs typeface="Arial"/>
              </a:rPr>
              <a:t> </a:t>
            </a:r>
            <a:r>
              <a:rPr dirty="0" sz="1600" spc="330">
                <a:latin typeface="Arial"/>
                <a:cs typeface="Arial"/>
              </a:rPr>
              <a:t>T</a:t>
            </a:r>
            <a:r>
              <a:rPr dirty="0" sz="1600" spc="-185">
                <a:latin typeface="Arial"/>
                <a:cs typeface="Arial"/>
              </a:rPr>
              <a:t> </a:t>
            </a:r>
            <a:r>
              <a:rPr dirty="0" sz="1600" spc="585">
                <a:latin typeface="Arial"/>
                <a:cs typeface="Arial"/>
              </a:rPr>
              <a:t>O</a:t>
            </a:r>
            <a:r>
              <a:rPr dirty="0" sz="1600" spc="-185">
                <a:latin typeface="Arial"/>
                <a:cs typeface="Arial"/>
              </a:rPr>
              <a:t> </a:t>
            </a:r>
            <a:r>
              <a:rPr dirty="0" sz="1600" spc="760">
                <a:latin typeface="Arial"/>
                <a:cs typeface="Arial"/>
              </a:rPr>
              <a:t>M</a:t>
            </a:r>
            <a:r>
              <a:rPr dirty="0" sz="1600" spc="-185">
                <a:latin typeface="Arial"/>
                <a:cs typeface="Arial"/>
              </a:rPr>
              <a:t> </a:t>
            </a:r>
            <a:r>
              <a:rPr dirty="0" sz="1600" spc="235">
                <a:latin typeface="Arial"/>
                <a:cs typeface="Arial"/>
              </a:rPr>
              <a:t>I</a:t>
            </a:r>
            <a:r>
              <a:rPr dirty="0" sz="1600" spc="-185">
                <a:latin typeface="Arial"/>
                <a:cs typeface="Arial"/>
              </a:rPr>
              <a:t> </a:t>
            </a:r>
            <a:r>
              <a:rPr dirty="0" sz="1600" spc="530">
                <a:latin typeface="Arial"/>
                <a:cs typeface="Arial"/>
              </a:rPr>
              <a:t>Z</a:t>
            </a:r>
            <a:r>
              <a:rPr dirty="0" sz="1600" spc="-185">
                <a:latin typeface="Arial"/>
                <a:cs typeface="Arial"/>
              </a:rPr>
              <a:t> </a:t>
            </a:r>
            <a:r>
              <a:rPr dirty="0" sz="1600" spc="415">
                <a:latin typeface="Arial"/>
                <a:cs typeface="Arial"/>
              </a:rPr>
              <a:t>E  </a:t>
            </a:r>
            <a:r>
              <a:rPr dirty="0" sz="1600" spc="600">
                <a:latin typeface="Arial"/>
                <a:cs typeface="Arial"/>
              </a:rPr>
              <a:t>A</a:t>
            </a:r>
            <a:r>
              <a:rPr dirty="0" sz="1600" spc="-185">
                <a:latin typeface="Arial"/>
                <a:cs typeface="Arial"/>
              </a:rPr>
              <a:t> </a:t>
            </a:r>
            <a:r>
              <a:rPr dirty="0" sz="1600" spc="315">
                <a:latin typeface="Arial"/>
                <a:cs typeface="Arial"/>
              </a:rPr>
              <a:t>L</a:t>
            </a:r>
            <a:r>
              <a:rPr dirty="0" sz="1600" spc="-180">
                <a:latin typeface="Arial"/>
                <a:cs typeface="Arial"/>
              </a:rPr>
              <a:t> </a:t>
            </a:r>
            <a:r>
              <a:rPr dirty="0" sz="1600" spc="415">
                <a:latin typeface="Arial"/>
                <a:cs typeface="Arial"/>
              </a:rPr>
              <a:t>E</a:t>
            </a:r>
            <a:r>
              <a:rPr dirty="0" sz="1600" spc="-180">
                <a:latin typeface="Arial"/>
                <a:cs typeface="Arial"/>
              </a:rPr>
              <a:t> </a:t>
            </a:r>
            <a:r>
              <a:rPr dirty="0" sz="1600" spc="480">
                <a:latin typeface="Arial"/>
                <a:cs typeface="Arial"/>
              </a:rPr>
              <a:t>R</a:t>
            </a:r>
            <a:r>
              <a:rPr dirty="0" sz="1600" spc="-180">
                <a:latin typeface="Arial"/>
                <a:cs typeface="Arial"/>
              </a:rPr>
              <a:t> </a:t>
            </a:r>
            <a:r>
              <a:rPr dirty="0" sz="1600" spc="330">
                <a:latin typeface="Arial"/>
                <a:cs typeface="Arial"/>
              </a:rPr>
              <a:t>T</a:t>
            </a:r>
            <a:r>
              <a:rPr dirty="0" sz="1600" spc="-180">
                <a:latin typeface="Arial"/>
                <a:cs typeface="Arial"/>
              </a:rPr>
              <a:t> </a:t>
            </a:r>
            <a:r>
              <a:rPr dirty="0" sz="1600" spc="340"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134975" y="2000250"/>
            <a:ext cx="3076575" cy="3073400"/>
          </a:xfrm>
          <a:custGeom>
            <a:avLst/>
            <a:gdLst/>
            <a:ahLst/>
            <a:cxnLst/>
            <a:rect l="l" t="t" r="r" b="b"/>
            <a:pathLst>
              <a:path w="3076575" h="3073400">
                <a:moveTo>
                  <a:pt x="1764001" y="12699"/>
                </a:moveTo>
                <a:lnTo>
                  <a:pt x="1312572" y="12699"/>
                </a:lnTo>
                <a:lnTo>
                  <a:pt x="1349973" y="0"/>
                </a:lnTo>
                <a:lnTo>
                  <a:pt x="1726601" y="0"/>
                </a:lnTo>
                <a:lnTo>
                  <a:pt x="1764001" y="12699"/>
                </a:lnTo>
                <a:close/>
              </a:path>
              <a:path w="3076575" h="3073400">
                <a:moveTo>
                  <a:pt x="1838394" y="25399"/>
                </a:moveTo>
                <a:lnTo>
                  <a:pt x="1238179" y="25399"/>
                </a:lnTo>
                <a:lnTo>
                  <a:pt x="1275308" y="12699"/>
                </a:lnTo>
                <a:lnTo>
                  <a:pt x="1801265" y="12699"/>
                </a:lnTo>
                <a:lnTo>
                  <a:pt x="1838394" y="25399"/>
                </a:lnTo>
                <a:close/>
              </a:path>
              <a:path w="3076575" h="3073400">
                <a:moveTo>
                  <a:pt x="1984827" y="3009899"/>
                </a:moveTo>
                <a:lnTo>
                  <a:pt x="1091747" y="3009899"/>
                </a:lnTo>
                <a:lnTo>
                  <a:pt x="949609" y="2959099"/>
                </a:lnTo>
                <a:lnTo>
                  <a:pt x="914899" y="2933699"/>
                </a:lnTo>
                <a:lnTo>
                  <a:pt x="846667" y="2908299"/>
                </a:lnTo>
                <a:lnTo>
                  <a:pt x="813144" y="2882899"/>
                </a:lnTo>
                <a:lnTo>
                  <a:pt x="747448" y="2857499"/>
                </a:lnTo>
                <a:lnTo>
                  <a:pt x="715314" y="2832099"/>
                </a:lnTo>
                <a:lnTo>
                  <a:pt x="683657" y="2806699"/>
                </a:lnTo>
                <a:lnTo>
                  <a:pt x="652519" y="2793999"/>
                </a:lnTo>
                <a:lnTo>
                  <a:pt x="621930" y="2768599"/>
                </a:lnTo>
                <a:lnTo>
                  <a:pt x="591893" y="2743199"/>
                </a:lnTo>
                <a:lnTo>
                  <a:pt x="562408" y="2717799"/>
                </a:lnTo>
                <a:lnTo>
                  <a:pt x="533510" y="2692399"/>
                </a:lnTo>
                <a:lnTo>
                  <a:pt x="477583" y="2641599"/>
                </a:lnTo>
                <a:lnTo>
                  <a:pt x="424178" y="2590799"/>
                </a:lnTo>
                <a:lnTo>
                  <a:pt x="373489" y="2539999"/>
                </a:lnTo>
                <a:lnTo>
                  <a:pt x="349175" y="2501899"/>
                </a:lnTo>
                <a:lnTo>
                  <a:pt x="325576" y="2476499"/>
                </a:lnTo>
                <a:lnTo>
                  <a:pt x="302722" y="2451099"/>
                </a:lnTo>
                <a:lnTo>
                  <a:pt x="280613" y="2412999"/>
                </a:lnTo>
                <a:lnTo>
                  <a:pt x="259248" y="2387599"/>
                </a:lnTo>
                <a:lnTo>
                  <a:pt x="238653" y="2349499"/>
                </a:lnTo>
                <a:lnTo>
                  <a:pt x="218853" y="2324099"/>
                </a:lnTo>
                <a:lnTo>
                  <a:pt x="199848" y="2285999"/>
                </a:lnTo>
                <a:lnTo>
                  <a:pt x="181639" y="2260599"/>
                </a:lnTo>
                <a:lnTo>
                  <a:pt x="164246" y="2222499"/>
                </a:lnTo>
                <a:lnTo>
                  <a:pt x="147690" y="2184399"/>
                </a:lnTo>
                <a:lnTo>
                  <a:pt x="131973" y="2158999"/>
                </a:lnTo>
                <a:lnTo>
                  <a:pt x="117095" y="2120899"/>
                </a:lnTo>
                <a:lnTo>
                  <a:pt x="103071" y="2082799"/>
                </a:lnTo>
                <a:lnTo>
                  <a:pt x="89920" y="2044699"/>
                </a:lnTo>
                <a:lnTo>
                  <a:pt x="77643" y="2019299"/>
                </a:lnTo>
                <a:lnTo>
                  <a:pt x="66238" y="1981199"/>
                </a:lnTo>
                <a:lnTo>
                  <a:pt x="55719" y="1943099"/>
                </a:lnTo>
                <a:lnTo>
                  <a:pt x="46099" y="1904999"/>
                </a:lnTo>
                <a:lnTo>
                  <a:pt x="37378" y="1866899"/>
                </a:lnTo>
                <a:lnTo>
                  <a:pt x="29557" y="1828799"/>
                </a:lnTo>
                <a:lnTo>
                  <a:pt x="22644" y="1790699"/>
                </a:lnTo>
                <a:lnTo>
                  <a:pt x="16648" y="1752599"/>
                </a:lnTo>
                <a:lnTo>
                  <a:pt x="11569" y="1714499"/>
                </a:lnTo>
                <a:lnTo>
                  <a:pt x="7407" y="1676399"/>
                </a:lnTo>
                <a:lnTo>
                  <a:pt x="4166" y="1650999"/>
                </a:lnTo>
                <a:lnTo>
                  <a:pt x="1851" y="1612899"/>
                </a:lnTo>
                <a:lnTo>
                  <a:pt x="462" y="1574799"/>
                </a:lnTo>
                <a:lnTo>
                  <a:pt x="0" y="1536699"/>
                </a:lnTo>
                <a:lnTo>
                  <a:pt x="462" y="1498599"/>
                </a:lnTo>
                <a:lnTo>
                  <a:pt x="1851" y="1460499"/>
                </a:lnTo>
                <a:lnTo>
                  <a:pt x="4166" y="1422399"/>
                </a:lnTo>
                <a:lnTo>
                  <a:pt x="7407" y="1384299"/>
                </a:lnTo>
                <a:lnTo>
                  <a:pt x="11569" y="1346199"/>
                </a:lnTo>
                <a:lnTo>
                  <a:pt x="16648" y="1308099"/>
                </a:lnTo>
                <a:lnTo>
                  <a:pt x="22644" y="1269999"/>
                </a:lnTo>
                <a:lnTo>
                  <a:pt x="29557" y="1231899"/>
                </a:lnTo>
                <a:lnTo>
                  <a:pt x="37378" y="1193799"/>
                </a:lnTo>
                <a:lnTo>
                  <a:pt x="46099" y="1155699"/>
                </a:lnTo>
                <a:lnTo>
                  <a:pt x="55719" y="1117599"/>
                </a:lnTo>
                <a:lnTo>
                  <a:pt x="66238" y="1079499"/>
                </a:lnTo>
                <a:lnTo>
                  <a:pt x="77643" y="1054099"/>
                </a:lnTo>
                <a:lnTo>
                  <a:pt x="89920" y="1015999"/>
                </a:lnTo>
                <a:lnTo>
                  <a:pt x="103071" y="977899"/>
                </a:lnTo>
                <a:lnTo>
                  <a:pt x="117095" y="939799"/>
                </a:lnTo>
                <a:lnTo>
                  <a:pt x="131973" y="914399"/>
                </a:lnTo>
                <a:lnTo>
                  <a:pt x="147690" y="876299"/>
                </a:lnTo>
                <a:lnTo>
                  <a:pt x="164246" y="838199"/>
                </a:lnTo>
                <a:lnTo>
                  <a:pt x="181639" y="812799"/>
                </a:lnTo>
                <a:lnTo>
                  <a:pt x="199848" y="774699"/>
                </a:lnTo>
                <a:lnTo>
                  <a:pt x="218853" y="736599"/>
                </a:lnTo>
                <a:lnTo>
                  <a:pt x="238653" y="711199"/>
                </a:lnTo>
                <a:lnTo>
                  <a:pt x="259248" y="673099"/>
                </a:lnTo>
                <a:lnTo>
                  <a:pt x="280613" y="647699"/>
                </a:lnTo>
                <a:lnTo>
                  <a:pt x="302722" y="609599"/>
                </a:lnTo>
                <a:lnTo>
                  <a:pt x="325576" y="584199"/>
                </a:lnTo>
                <a:lnTo>
                  <a:pt x="349175" y="558799"/>
                </a:lnTo>
                <a:lnTo>
                  <a:pt x="373489" y="533399"/>
                </a:lnTo>
                <a:lnTo>
                  <a:pt x="398490" y="495299"/>
                </a:lnTo>
                <a:lnTo>
                  <a:pt x="450553" y="444499"/>
                </a:lnTo>
                <a:lnTo>
                  <a:pt x="505236" y="393699"/>
                </a:lnTo>
                <a:lnTo>
                  <a:pt x="562408" y="342899"/>
                </a:lnTo>
                <a:lnTo>
                  <a:pt x="591893" y="317499"/>
                </a:lnTo>
                <a:lnTo>
                  <a:pt x="621930" y="292099"/>
                </a:lnTo>
                <a:lnTo>
                  <a:pt x="652519" y="279399"/>
                </a:lnTo>
                <a:lnTo>
                  <a:pt x="683657" y="253999"/>
                </a:lnTo>
                <a:lnTo>
                  <a:pt x="715314" y="228599"/>
                </a:lnTo>
                <a:lnTo>
                  <a:pt x="747448" y="215899"/>
                </a:lnTo>
                <a:lnTo>
                  <a:pt x="780058" y="190499"/>
                </a:lnTo>
                <a:lnTo>
                  <a:pt x="813144" y="177799"/>
                </a:lnTo>
                <a:lnTo>
                  <a:pt x="846667" y="152399"/>
                </a:lnTo>
                <a:lnTo>
                  <a:pt x="984676" y="101599"/>
                </a:lnTo>
                <a:lnTo>
                  <a:pt x="1201234" y="25399"/>
                </a:lnTo>
                <a:lnTo>
                  <a:pt x="1875340" y="25399"/>
                </a:lnTo>
                <a:lnTo>
                  <a:pt x="2091898" y="101599"/>
                </a:lnTo>
                <a:lnTo>
                  <a:pt x="2229907" y="152399"/>
                </a:lnTo>
                <a:lnTo>
                  <a:pt x="2263429" y="177799"/>
                </a:lnTo>
                <a:lnTo>
                  <a:pt x="2296516" y="190499"/>
                </a:lnTo>
                <a:lnTo>
                  <a:pt x="2329126" y="215899"/>
                </a:lnTo>
                <a:lnTo>
                  <a:pt x="2361260" y="228599"/>
                </a:lnTo>
                <a:lnTo>
                  <a:pt x="2392916" y="253999"/>
                </a:lnTo>
                <a:lnTo>
                  <a:pt x="2424055" y="279399"/>
                </a:lnTo>
                <a:lnTo>
                  <a:pt x="2454643" y="292099"/>
                </a:lnTo>
                <a:lnTo>
                  <a:pt x="2484680" y="317499"/>
                </a:lnTo>
                <a:lnTo>
                  <a:pt x="2514164" y="342899"/>
                </a:lnTo>
                <a:lnTo>
                  <a:pt x="2543064" y="368299"/>
                </a:lnTo>
                <a:lnTo>
                  <a:pt x="2598992" y="419099"/>
                </a:lnTo>
                <a:lnTo>
                  <a:pt x="2652395" y="469899"/>
                </a:lnTo>
                <a:lnTo>
                  <a:pt x="2703085" y="533399"/>
                </a:lnTo>
                <a:lnTo>
                  <a:pt x="2727402" y="558799"/>
                </a:lnTo>
                <a:lnTo>
                  <a:pt x="2750999" y="584199"/>
                </a:lnTo>
                <a:lnTo>
                  <a:pt x="2773851" y="609599"/>
                </a:lnTo>
                <a:lnTo>
                  <a:pt x="2795959" y="647699"/>
                </a:lnTo>
                <a:lnTo>
                  <a:pt x="2817324" y="673099"/>
                </a:lnTo>
                <a:lnTo>
                  <a:pt x="2837920" y="711199"/>
                </a:lnTo>
                <a:lnTo>
                  <a:pt x="2857721" y="736599"/>
                </a:lnTo>
                <a:lnTo>
                  <a:pt x="2876726" y="774699"/>
                </a:lnTo>
                <a:lnTo>
                  <a:pt x="2894933" y="812799"/>
                </a:lnTo>
                <a:lnTo>
                  <a:pt x="2912327" y="838199"/>
                </a:lnTo>
                <a:lnTo>
                  <a:pt x="2928882" y="876299"/>
                </a:lnTo>
                <a:lnTo>
                  <a:pt x="2944599" y="914399"/>
                </a:lnTo>
                <a:lnTo>
                  <a:pt x="2959480" y="939799"/>
                </a:lnTo>
                <a:lnTo>
                  <a:pt x="2973502" y="977899"/>
                </a:lnTo>
                <a:lnTo>
                  <a:pt x="2986652" y="1015999"/>
                </a:lnTo>
                <a:lnTo>
                  <a:pt x="2998930" y="1054099"/>
                </a:lnTo>
                <a:lnTo>
                  <a:pt x="3010336" y="1079499"/>
                </a:lnTo>
                <a:lnTo>
                  <a:pt x="3020855" y="1117599"/>
                </a:lnTo>
                <a:lnTo>
                  <a:pt x="3030475" y="1155699"/>
                </a:lnTo>
                <a:lnTo>
                  <a:pt x="3039195" y="1193799"/>
                </a:lnTo>
                <a:lnTo>
                  <a:pt x="3047015" y="1231899"/>
                </a:lnTo>
                <a:lnTo>
                  <a:pt x="3053930" y="1269999"/>
                </a:lnTo>
                <a:lnTo>
                  <a:pt x="3059927" y="1308099"/>
                </a:lnTo>
                <a:lnTo>
                  <a:pt x="3065006" y="1346199"/>
                </a:lnTo>
                <a:lnTo>
                  <a:pt x="3069166" y="1384299"/>
                </a:lnTo>
                <a:lnTo>
                  <a:pt x="3072408" y="1422399"/>
                </a:lnTo>
                <a:lnTo>
                  <a:pt x="3074723" y="1460499"/>
                </a:lnTo>
                <a:lnTo>
                  <a:pt x="3076112" y="1498599"/>
                </a:lnTo>
                <a:lnTo>
                  <a:pt x="3076574" y="1536699"/>
                </a:lnTo>
                <a:lnTo>
                  <a:pt x="3076112" y="1574799"/>
                </a:lnTo>
                <a:lnTo>
                  <a:pt x="3074723" y="1612899"/>
                </a:lnTo>
                <a:lnTo>
                  <a:pt x="3072408" y="1650999"/>
                </a:lnTo>
                <a:lnTo>
                  <a:pt x="3069166" y="1676399"/>
                </a:lnTo>
                <a:lnTo>
                  <a:pt x="3065006" y="1714499"/>
                </a:lnTo>
                <a:lnTo>
                  <a:pt x="3059927" y="1752599"/>
                </a:lnTo>
                <a:lnTo>
                  <a:pt x="3053930" y="1790699"/>
                </a:lnTo>
                <a:lnTo>
                  <a:pt x="3047015" y="1828799"/>
                </a:lnTo>
                <a:lnTo>
                  <a:pt x="3039195" y="1866899"/>
                </a:lnTo>
                <a:lnTo>
                  <a:pt x="3030475" y="1904999"/>
                </a:lnTo>
                <a:lnTo>
                  <a:pt x="3020855" y="1943099"/>
                </a:lnTo>
                <a:lnTo>
                  <a:pt x="3010336" y="1981199"/>
                </a:lnTo>
                <a:lnTo>
                  <a:pt x="2998930" y="2019299"/>
                </a:lnTo>
                <a:lnTo>
                  <a:pt x="2986652" y="2044699"/>
                </a:lnTo>
                <a:lnTo>
                  <a:pt x="2973502" y="2082799"/>
                </a:lnTo>
                <a:lnTo>
                  <a:pt x="2959480" y="2120899"/>
                </a:lnTo>
                <a:lnTo>
                  <a:pt x="2944599" y="2158999"/>
                </a:lnTo>
                <a:lnTo>
                  <a:pt x="2928882" y="2184399"/>
                </a:lnTo>
                <a:lnTo>
                  <a:pt x="2912327" y="2222499"/>
                </a:lnTo>
                <a:lnTo>
                  <a:pt x="2894933" y="2260599"/>
                </a:lnTo>
                <a:lnTo>
                  <a:pt x="2876726" y="2285999"/>
                </a:lnTo>
                <a:lnTo>
                  <a:pt x="2857721" y="2324099"/>
                </a:lnTo>
                <a:lnTo>
                  <a:pt x="2837920" y="2349499"/>
                </a:lnTo>
                <a:lnTo>
                  <a:pt x="2817324" y="2387599"/>
                </a:lnTo>
                <a:lnTo>
                  <a:pt x="2795959" y="2412999"/>
                </a:lnTo>
                <a:lnTo>
                  <a:pt x="2773851" y="2451099"/>
                </a:lnTo>
                <a:lnTo>
                  <a:pt x="2750999" y="2476499"/>
                </a:lnTo>
                <a:lnTo>
                  <a:pt x="2727402" y="2501899"/>
                </a:lnTo>
                <a:lnTo>
                  <a:pt x="2703085" y="2539999"/>
                </a:lnTo>
                <a:lnTo>
                  <a:pt x="2652395" y="2590799"/>
                </a:lnTo>
                <a:lnTo>
                  <a:pt x="2598992" y="2641599"/>
                </a:lnTo>
                <a:lnTo>
                  <a:pt x="2543064" y="2692399"/>
                </a:lnTo>
                <a:lnTo>
                  <a:pt x="2514164" y="2717799"/>
                </a:lnTo>
                <a:lnTo>
                  <a:pt x="2484680" y="2743199"/>
                </a:lnTo>
                <a:lnTo>
                  <a:pt x="2454643" y="2768599"/>
                </a:lnTo>
                <a:lnTo>
                  <a:pt x="2424055" y="2793999"/>
                </a:lnTo>
                <a:lnTo>
                  <a:pt x="2392916" y="2806699"/>
                </a:lnTo>
                <a:lnTo>
                  <a:pt x="2361260" y="2832099"/>
                </a:lnTo>
                <a:lnTo>
                  <a:pt x="2329126" y="2857499"/>
                </a:lnTo>
                <a:lnTo>
                  <a:pt x="2263429" y="2882899"/>
                </a:lnTo>
                <a:lnTo>
                  <a:pt x="2229907" y="2908299"/>
                </a:lnTo>
                <a:lnTo>
                  <a:pt x="2161674" y="2933699"/>
                </a:lnTo>
                <a:lnTo>
                  <a:pt x="2126965" y="2959099"/>
                </a:lnTo>
                <a:lnTo>
                  <a:pt x="1984827" y="3009899"/>
                </a:lnTo>
                <a:close/>
              </a:path>
              <a:path w="3076575" h="3073400">
                <a:moveTo>
                  <a:pt x="1875340" y="3035299"/>
                </a:moveTo>
                <a:lnTo>
                  <a:pt x="1201234" y="3035299"/>
                </a:lnTo>
                <a:lnTo>
                  <a:pt x="1128017" y="3009899"/>
                </a:lnTo>
                <a:lnTo>
                  <a:pt x="1948557" y="3009899"/>
                </a:lnTo>
                <a:lnTo>
                  <a:pt x="1875340" y="3035299"/>
                </a:lnTo>
                <a:close/>
              </a:path>
              <a:path w="3076575" h="3073400">
                <a:moveTo>
                  <a:pt x="1801265" y="3047999"/>
                </a:moveTo>
                <a:lnTo>
                  <a:pt x="1275308" y="3047999"/>
                </a:lnTo>
                <a:lnTo>
                  <a:pt x="1238179" y="3035299"/>
                </a:lnTo>
                <a:lnTo>
                  <a:pt x="1838394" y="3035299"/>
                </a:lnTo>
                <a:lnTo>
                  <a:pt x="1801265" y="3047999"/>
                </a:lnTo>
                <a:close/>
              </a:path>
              <a:path w="3076575" h="3073400">
                <a:moveTo>
                  <a:pt x="1726601" y="3060699"/>
                </a:moveTo>
                <a:lnTo>
                  <a:pt x="1349973" y="3060699"/>
                </a:lnTo>
                <a:lnTo>
                  <a:pt x="1312572" y="3047999"/>
                </a:lnTo>
                <a:lnTo>
                  <a:pt x="1764001" y="3047999"/>
                </a:lnTo>
                <a:lnTo>
                  <a:pt x="1726601" y="3060699"/>
                </a:lnTo>
                <a:close/>
              </a:path>
              <a:path w="3076575" h="3073400">
                <a:moveTo>
                  <a:pt x="1613768" y="3073399"/>
                </a:moveTo>
                <a:lnTo>
                  <a:pt x="1462806" y="3073399"/>
                </a:lnTo>
                <a:lnTo>
                  <a:pt x="1425135" y="3060699"/>
                </a:lnTo>
                <a:lnTo>
                  <a:pt x="1651439" y="3060699"/>
                </a:lnTo>
                <a:lnTo>
                  <a:pt x="1613768" y="3073399"/>
                </a:lnTo>
                <a:close/>
              </a:path>
            </a:pathLst>
          </a:custGeom>
          <a:solidFill>
            <a:srgbClr val="FFC300">
              <a:alpha val="37646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3524706" y="3331681"/>
            <a:ext cx="227266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811530" marR="5080" indent="-799465">
              <a:lnSpc>
                <a:spcPct val="125000"/>
              </a:lnSpc>
              <a:spcBef>
                <a:spcPts val="95"/>
              </a:spcBef>
              <a:tabLst>
                <a:tab pos="1228725" algn="l"/>
                <a:tab pos="2046605" algn="l"/>
              </a:tabLst>
            </a:pPr>
            <a:r>
              <a:rPr dirty="0" sz="1600" spc="600">
                <a:latin typeface="Arial"/>
                <a:cs typeface="Arial"/>
              </a:rPr>
              <a:t>A</a:t>
            </a:r>
            <a:r>
              <a:rPr dirty="0" sz="1600" spc="-175">
                <a:latin typeface="Arial"/>
                <a:cs typeface="Arial"/>
              </a:rPr>
              <a:t> </a:t>
            </a:r>
            <a:r>
              <a:rPr dirty="0" sz="1600" spc="455">
                <a:latin typeface="Arial"/>
                <a:cs typeface="Arial"/>
              </a:rPr>
              <a:t>P</a:t>
            </a:r>
            <a:r>
              <a:rPr dirty="0" sz="1600" spc="-175">
                <a:latin typeface="Arial"/>
                <a:cs typeface="Arial"/>
              </a:rPr>
              <a:t> </a:t>
            </a:r>
            <a:r>
              <a:rPr dirty="0" sz="1600" spc="455">
                <a:latin typeface="Arial"/>
                <a:cs typeface="Arial"/>
              </a:rPr>
              <a:t>P</a:t>
            </a:r>
            <a:r>
              <a:rPr dirty="0" sz="1600" spc="-175">
                <a:latin typeface="Arial"/>
                <a:cs typeface="Arial"/>
              </a:rPr>
              <a:t> </a:t>
            </a:r>
            <a:r>
              <a:rPr dirty="0" sz="1600" spc="315">
                <a:latin typeface="Arial"/>
                <a:cs typeface="Arial"/>
              </a:rPr>
              <a:t>L</a:t>
            </a:r>
            <a:r>
              <a:rPr dirty="0" sz="1600" spc="-175">
                <a:latin typeface="Arial"/>
                <a:cs typeface="Arial"/>
              </a:rPr>
              <a:t> </a:t>
            </a:r>
            <a:r>
              <a:rPr dirty="0" sz="1600" spc="370">
                <a:latin typeface="Arial"/>
                <a:cs typeface="Arial"/>
              </a:rPr>
              <a:t>Y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320">
                <a:latin typeface="Arial"/>
                <a:cs typeface="Arial"/>
              </a:rPr>
              <a:t>F</a:t>
            </a:r>
            <a:r>
              <a:rPr dirty="0" sz="1600" spc="-175">
                <a:latin typeface="Arial"/>
                <a:cs typeface="Arial"/>
              </a:rPr>
              <a:t> </a:t>
            </a:r>
            <a:r>
              <a:rPr dirty="0" sz="1600" spc="585">
                <a:latin typeface="Arial"/>
                <a:cs typeface="Arial"/>
              </a:rPr>
              <a:t>O</a:t>
            </a:r>
            <a:r>
              <a:rPr dirty="0" sz="1600" spc="-175">
                <a:latin typeface="Arial"/>
                <a:cs typeface="Arial"/>
              </a:rPr>
              <a:t> </a:t>
            </a:r>
            <a:r>
              <a:rPr dirty="0" sz="1600" spc="480">
                <a:latin typeface="Arial"/>
                <a:cs typeface="Arial"/>
              </a:rPr>
              <a:t>R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365">
                <a:latin typeface="Arial"/>
                <a:cs typeface="Arial"/>
              </a:rPr>
              <a:t>A  </a:t>
            </a:r>
            <a:r>
              <a:rPr dirty="0" sz="1600" spc="325">
                <a:latin typeface="Arial"/>
                <a:cs typeface="Arial"/>
              </a:rPr>
              <a:t>J</a:t>
            </a:r>
            <a:r>
              <a:rPr dirty="0" sz="1600" spc="-180">
                <a:latin typeface="Arial"/>
                <a:cs typeface="Arial"/>
              </a:rPr>
              <a:t> </a:t>
            </a:r>
            <a:r>
              <a:rPr dirty="0" sz="1600" spc="585">
                <a:latin typeface="Arial"/>
                <a:cs typeface="Arial"/>
              </a:rPr>
              <a:t>O</a:t>
            </a:r>
            <a:r>
              <a:rPr dirty="0" sz="1600" spc="-180">
                <a:latin typeface="Arial"/>
                <a:cs typeface="Arial"/>
              </a:rPr>
              <a:t> </a:t>
            </a:r>
            <a:r>
              <a:rPr dirty="0" sz="1600" spc="530">
                <a:latin typeface="Arial"/>
                <a:cs typeface="Arial"/>
              </a:rPr>
              <a:t>B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115925" y="5857875"/>
            <a:ext cx="3076575" cy="3073400"/>
          </a:xfrm>
          <a:custGeom>
            <a:avLst/>
            <a:gdLst/>
            <a:ahLst/>
            <a:cxnLst/>
            <a:rect l="l" t="t" r="r" b="b"/>
            <a:pathLst>
              <a:path w="3076575" h="3073400">
                <a:moveTo>
                  <a:pt x="1764001" y="12699"/>
                </a:moveTo>
                <a:lnTo>
                  <a:pt x="1312572" y="12699"/>
                </a:lnTo>
                <a:lnTo>
                  <a:pt x="1349973" y="0"/>
                </a:lnTo>
                <a:lnTo>
                  <a:pt x="1726601" y="0"/>
                </a:lnTo>
                <a:lnTo>
                  <a:pt x="1764001" y="12699"/>
                </a:lnTo>
                <a:close/>
              </a:path>
              <a:path w="3076575" h="3073400">
                <a:moveTo>
                  <a:pt x="1838394" y="25399"/>
                </a:moveTo>
                <a:lnTo>
                  <a:pt x="1238179" y="25399"/>
                </a:lnTo>
                <a:lnTo>
                  <a:pt x="1275308" y="12699"/>
                </a:lnTo>
                <a:lnTo>
                  <a:pt x="1801265" y="12699"/>
                </a:lnTo>
                <a:lnTo>
                  <a:pt x="1838394" y="25399"/>
                </a:lnTo>
                <a:close/>
              </a:path>
              <a:path w="3076575" h="3073400">
                <a:moveTo>
                  <a:pt x="1984827" y="3009899"/>
                </a:moveTo>
                <a:lnTo>
                  <a:pt x="1091747" y="3009899"/>
                </a:lnTo>
                <a:lnTo>
                  <a:pt x="949609" y="2959099"/>
                </a:lnTo>
                <a:lnTo>
                  <a:pt x="914899" y="2933699"/>
                </a:lnTo>
                <a:lnTo>
                  <a:pt x="846667" y="2908299"/>
                </a:lnTo>
                <a:lnTo>
                  <a:pt x="813144" y="2882899"/>
                </a:lnTo>
                <a:lnTo>
                  <a:pt x="747448" y="2857499"/>
                </a:lnTo>
                <a:lnTo>
                  <a:pt x="715314" y="2832099"/>
                </a:lnTo>
                <a:lnTo>
                  <a:pt x="683657" y="2806699"/>
                </a:lnTo>
                <a:lnTo>
                  <a:pt x="652519" y="2793999"/>
                </a:lnTo>
                <a:lnTo>
                  <a:pt x="621930" y="2768599"/>
                </a:lnTo>
                <a:lnTo>
                  <a:pt x="591893" y="2743199"/>
                </a:lnTo>
                <a:lnTo>
                  <a:pt x="562408" y="2717799"/>
                </a:lnTo>
                <a:lnTo>
                  <a:pt x="533510" y="2692399"/>
                </a:lnTo>
                <a:lnTo>
                  <a:pt x="477583" y="2641599"/>
                </a:lnTo>
                <a:lnTo>
                  <a:pt x="424178" y="2590799"/>
                </a:lnTo>
                <a:lnTo>
                  <a:pt x="373489" y="2539999"/>
                </a:lnTo>
                <a:lnTo>
                  <a:pt x="349175" y="2501899"/>
                </a:lnTo>
                <a:lnTo>
                  <a:pt x="325576" y="2476499"/>
                </a:lnTo>
                <a:lnTo>
                  <a:pt x="302722" y="2451099"/>
                </a:lnTo>
                <a:lnTo>
                  <a:pt x="280613" y="2412999"/>
                </a:lnTo>
                <a:lnTo>
                  <a:pt x="259248" y="2387599"/>
                </a:lnTo>
                <a:lnTo>
                  <a:pt x="238653" y="2349499"/>
                </a:lnTo>
                <a:lnTo>
                  <a:pt x="218853" y="2324099"/>
                </a:lnTo>
                <a:lnTo>
                  <a:pt x="199848" y="2285999"/>
                </a:lnTo>
                <a:lnTo>
                  <a:pt x="181639" y="2260599"/>
                </a:lnTo>
                <a:lnTo>
                  <a:pt x="164246" y="2222499"/>
                </a:lnTo>
                <a:lnTo>
                  <a:pt x="147690" y="2184399"/>
                </a:lnTo>
                <a:lnTo>
                  <a:pt x="131973" y="2158999"/>
                </a:lnTo>
                <a:lnTo>
                  <a:pt x="117095" y="2120899"/>
                </a:lnTo>
                <a:lnTo>
                  <a:pt x="103071" y="2082799"/>
                </a:lnTo>
                <a:lnTo>
                  <a:pt x="89920" y="2044699"/>
                </a:lnTo>
                <a:lnTo>
                  <a:pt x="77643" y="2019299"/>
                </a:lnTo>
                <a:lnTo>
                  <a:pt x="66238" y="1981199"/>
                </a:lnTo>
                <a:lnTo>
                  <a:pt x="55719" y="1943099"/>
                </a:lnTo>
                <a:lnTo>
                  <a:pt x="46099" y="1904999"/>
                </a:lnTo>
                <a:lnTo>
                  <a:pt x="37378" y="1866899"/>
                </a:lnTo>
                <a:lnTo>
                  <a:pt x="29557" y="1828799"/>
                </a:lnTo>
                <a:lnTo>
                  <a:pt x="22644" y="1790699"/>
                </a:lnTo>
                <a:lnTo>
                  <a:pt x="16648" y="1752599"/>
                </a:lnTo>
                <a:lnTo>
                  <a:pt x="11569" y="1714499"/>
                </a:lnTo>
                <a:lnTo>
                  <a:pt x="7407" y="1676399"/>
                </a:lnTo>
                <a:lnTo>
                  <a:pt x="4166" y="1650999"/>
                </a:lnTo>
                <a:lnTo>
                  <a:pt x="1851" y="1612899"/>
                </a:lnTo>
                <a:lnTo>
                  <a:pt x="462" y="1574799"/>
                </a:lnTo>
                <a:lnTo>
                  <a:pt x="0" y="1536699"/>
                </a:lnTo>
                <a:lnTo>
                  <a:pt x="462" y="1498599"/>
                </a:lnTo>
                <a:lnTo>
                  <a:pt x="1851" y="1460499"/>
                </a:lnTo>
                <a:lnTo>
                  <a:pt x="4166" y="1422399"/>
                </a:lnTo>
                <a:lnTo>
                  <a:pt x="7407" y="1384299"/>
                </a:lnTo>
                <a:lnTo>
                  <a:pt x="11569" y="1346199"/>
                </a:lnTo>
                <a:lnTo>
                  <a:pt x="16648" y="1308099"/>
                </a:lnTo>
                <a:lnTo>
                  <a:pt x="22644" y="1269999"/>
                </a:lnTo>
                <a:lnTo>
                  <a:pt x="29557" y="1231899"/>
                </a:lnTo>
                <a:lnTo>
                  <a:pt x="37378" y="1193799"/>
                </a:lnTo>
                <a:lnTo>
                  <a:pt x="46099" y="1155699"/>
                </a:lnTo>
                <a:lnTo>
                  <a:pt x="55719" y="1117599"/>
                </a:lnTo>
                <a:lnTo>
                  <a:pt x="66238" y="1079499"/>
                </a:lnTo>
                <a:lnTo>
                  <a:pt x="77643" y="1054099"/>
                </a:lnTo>
                <a:lnTo>
                  <a:pt x="89920" y="1015999"/>
                </a:lnTo>
                <a:lnTo>
                  <a:pt x="103071" y="977899"/>
                </a:lnTo>
                <a:lnTo>
                  <a:pt x="117095" y="939799"/>
                </a:lnTo>
                <a:lnTo>
                  <a:pt x="131973" y="914399"/>
                </a:lnTo>
                <a:lnTo>
                  <a:pt x="147690" y="876299"/>
                </a:lnTo>
                <a:lnTo>
                  <a:pt x="164246" y="838199"/>
                </a:lnTo>
                <a:lnTo>
                  <a:pt x="181639" y="812799"/>
                </a:lnTo>
                <a:lnTo>
                  <a:pt x="199848" y="774699"/>
                </a:lnTo>
                <a:lnTo>
                  <a:pt x="218853" y="736599"/>
                </a:lnTo>
                <a:lnTo>
                  <a:pt x="238653" y="711199"/>
                </a:lnTo>
                <a:lnTo>
                  <a:pt x="259248" y="673099"/>
                </a:lnTo>
                <a:lnTo>
                  <a:pt x="280613" y="647699"/>
                </a:lnTo>
                <a:lnTo>
                  <a:pt x="302722" y="609599"/>
                </a:lnTo>
                <a:lnTo>
                  <a:pt x="325576" y="584199"/>
                </a:lnTo>
                <a:lnTo>
                  <a:pt x="349175" y="558799"/>
                </a:lnTo>
                <a:lnTo>
                  <a:pt x="373489" y="533399"/>
                </a:lnTo>
                <a:lnTo>
                  <a:pt x="398490" y="495299"/>
                </a:lnTo>
                <a:lnTo>
                  <a:pt x="450553" y="444499"/>
                </a:lnTo>
                <a:lnTo>
                  <a:pt x="505236" y="393699"/>
                </a:lnTo>
                <a:lnTo>
                  <a:pt x="562408" y="342899"/>
                </a:lnTo>
                <a:lnTo>
                  <a:pt x="591893" y="317499"/>
                </a:lnTo>
                <a:lnTo>
                  <a:pt x="621930" y="292099"/>
                </a:lnTo>
                <a:lnTo>
                  <a:pt x="652519" y="279399"/>
                </a:lnTo>
                <a:lnTo>
                  <a:pt x="683657" y="253999"/>
                </a:lnTo>
                <a:lnTo>
                  <a:pt x="715314" y="228599"/>
                </a:lnTo>
                <a:lnTo>
                  <a:pt x="747448" y="215899"/>
                </a:lnTo>
                <a:lnTo>
                  <a:pt x="780058" y="190499"/>
                </a:lnTo>
                <a:lnTo>
                  <a:pt x="813144" y="177799"/>
                </a:lnTo>
                <a:lnTo>
                  <a:pt x="846667" y="152399"/>
                </a:lnTo>
                <a:lnTo>
                  <a:pt x="984676" y="101599"/>
                </a:lnTo>
                <a:lnTo>
                  <a:pt x="1201234" y="25399"/>
                </a:lnTo>
                <a:lnTo>
                  <a:pt x="1875340" y="25399"/>
                </a:lnTo>
                <a:lnTo>
                  <a:pt x="2091898" y="101599"/>
                </a:lnTo>
                <a:lnTo>
                  <a:pt x="2229907" y="152399"/>
                </a:lnTo>
                <a:lnTo>
                  <a:pt x="2263429" y="177799"/>
                </a:lnTo>
                <a:lnTo>
                  <a:pt x="2296516" y="190499"/>
                </a:lnTo>
                <a:lnTo>
                  <a:pt x="2329126" y="215899"/>
                </a:lnTo>
                <a:lnTo>
                  <a:pt x="2361260" y="228599"/>
                </a:lnTo>
                <a:lnTo>
                  <a:pt x="2392916" y="253999"/>
                </a:lnTo>
                <a:lnTo>
                  <a:pt x="2424055" y="279399"/>
                </a:lnTo>
                <a:lnTo>
                  <a:pt x="2454643" y="292099"/>
                </a:lnTo>
                <a:lnTo>
                  <a:pt x="2484680" y="317499"/>
                </a:lnTo>
                <a:lnTo>
                  <a:pt x="2514164" y="342899"/>
                </a:lnTo>
                <a:lnTo>
                  <a:pt x="2543064" y="368299"/>
                </a:lnTo>
                <a:lnTo>
                  <a:pt x="2598992" y="419099"/>
                </a:lnTo>
                <a:lnTo>
                  <a:pt x="2652395" y="469899"/>
                </a:lnTo>
                <a:lnTo>
                  <a:pt x="2703085" y="533399"/>
                </a:lnTo>
                <a:lnTo>
                  <a:pt x="2727402" y="558799"/>
                </a:lnTo>
                <a:lnTo>
                  <a:pt x="2750999" y="584199"/>
                </a:lnTo>
                <a:lnTo>
                  <a:pt x="2773851" y="609599"/>
                </a:lnTo>
                <a:lnTo>
                  <a:pt x="2795959" y="647699"/>
                </a:lnTo>
                <a:lnTo>
                  <a:pt x="2817324" y="673099"/>
                </a:lnTo>
                <a:lnTo>
                  <a:pt x="2837920" y="711199"/>
                </a:lnTo>
                <a:lnTo>
                  <a:pt x="2857721" y="736599"/>
                </a:lnTo>
                <a:lnTo>
                  <a:pt x="2876726" y="774699"/>
                </a:lnTo>
                <a:lnTo>
                  <a:pt x="2894933" y="812799"/>
                </a:lnTo>
                <a:lnTo>
                  <a:pt x="2912327" y="838199"/>
                </a:lnTo>
                <a:lnTo>
                  <a:pt x="2928882" y="876299"/>
                </a:lnTo>
                <a:lnTo>
                  <a:pt x="2944599" y="914399"/>
                </a:lnTo>
                <a:lnTo>
                  <a:pt x="2959480" y="939799"/>
                </a:lnTo>
                <a:lnTo>
                  <a:pt x="2973502" y="977899"/>
                </a:lnTo>
                <a:lnTo>
                  <a:pt x="2986652" y="1015999"/>
                </a:lnTo>
                <a:lnTo>
                  <a:pt x="2998930" y="1054099"/>
                </a:lnTo>
                <a:lnTo>
                  <a:pt x="3010336" y="1079499"/>
                </a:lnTo>
                <a:lnTo>
                  <a:pt x="3020855" y="1117599"/>
                </a:lnTo>
                <a:lnTo>
                  <a:pt x="3030475" y="1155699"/>
                </a:lnTo>
                <a:lnTo>
                  <a:pt x="3039195" y="1193799"/>
                </a:lnTo>
                <a:lnTo>
                  <a:pt x="3047015" y="1231899"/>
                </a:lnTo>
                <a:lnTo>
                  <a:pt x="3053930" y="1269999"/>
                </a:lnTo>
                <a:lnTo>
                  <a:pt x="3059927" y="1308099"/>
                </a:lnTo>
                <a:lnTo>
                  <a:pt x="3065006" y="1346199"/>
                </a:lnTo>
                <a:lnTo>
                  <a:pt x="3069166" y="1384299"/>
                </a:lnTo>
                <a:lnTo>
                  <a:pt x="3072408" y="1422399"/>
                </a:lnTo>
                <a:lnTo>
                  <a:pt x="3074723" y="1460499"/>
                </a:lnTo>
                <a:lnTo>
                  <a:pt x="3076112" y="1498599"/>
                </a:lnTo>
                <a:lnTo>
                  <a:pt x="3076574" y="1536699"/>
                </a:lnTo>
                <a:lnTo>
                  <a:pt x="3076112" y="1574799"/>
                </a:lnTo>
                <a:lnTo>
                  <a:pt x="3074723" y="1612899"/>
                </a:lnTo>
                <a:lnTo>
                  <a:pt x="3072408" y="1650999"/>
                </a:lnTo>
                <a:lnTo>
                  <a:pt x="3069166" y="1676399"/>
                </a:lnTo>
                <a:lnTo>
                  <a:pt x="3065006" y="1714499"/>
                </a:lnTo>
                <a:lnTo>
                  <a:pt x="3059927" y="1752599"/>
                </a:lnTo>
                <a:lnTo>
                  <a:pt x="3053930" y="1790699"/>
                </a:lnTo>
                <a:lnTo>
                  <a:pt x="3047015" y="1828799"/>
                </a:lnTo>
                <a:lnTo>
                  <a:pt x="3039195" y="1866899"/>
                </a:lnTo>
                <a:lnTo>
                  <a:pt x="3030475" y="1904999"/>
                </a:lnTo>
                <a:lnTo>
                  <a:pt x="3020855" y="1943099"/>
                </a:lnTo>
                <a:lnTo>
                  <a:pt x="3010336" y="1981199"/>
                </a:lnTo>
                <a:lnTo>
                  <a:pt x="2998930" y="2019299"/>
                </a:lnTo>
                <a:lnTo>
                  <a:pt x="2986652" y="2044699"/>
                </a:lnTo>
                <a:lnTo>
                  <a:pt x="2973502" y="2082799"/>
                </a:lnTo>
                <a:lnTo>
                  <a:pt x="2959480" y="2120899"/>
                </a:lnTo>
                <a:lnTo>
                  <a:pt x="2944599" y="2158999"/>
                </a:lnTo>
                <a:lnTo>
                  <a:pt x="2928882" y="2184399"/>
                </a:lnTo>
                <a:lnTo>
                  <a:pt x="2912327" y="2222499"/>
                </a:lnTo>
                <a:lnTo>
                  <a:pt x="2894933" y="2260599"/>
                </a:lnTo>
                <a:lnTo>
                  <a:pt x="2876726" y="2285999"/>
                </a:lnTo>
                <a:lnTo>
                  <a:pt x="2857721" y="2324099"/>
                </a:lnTo>
                <a:lnTo>
                  <a:pt x="2837920" y="2349499"/>
                </a:lnTo>
                <a:lnTo>
                  <a:pt x="2817324" y="2387599"/>
                </a:lnTo>
                <a:lnTo>
                  <a:pt x="2795959" y="2412999"/>
                </a:lnTo>
                <a:lnTo>
                  <a:pt x="2773851" y="2451099"/>
                </a:lnTo>
                <a:lnTo>
                  <a:pt x="2750999" y="2476499"/>
                </a:lnTo>
                <a:lnTo>
                  <a:pt x="2727402" y="2501899"/>
                </a:lnTo>
                <a:lnTo>
                  <a:pt x="2703085" y="2539999"/>
                </a:lnTo>
                <a:lnTo>
                  <a:pt x="2652395" y="2590799"/>
                </a:lnTo>
                <a:lnTo>
                  <a:pt x="2598992" y="2641599"/>
                </a:lnTo>
                <a:lnTo>
                  <a:pt x="2543064" y="2692399"/>
                </a:lnTo>
                <a:lnTo>
                  <a:pt x="2514164" y="2717799"/>
                </a:lnTo>
                <a:lnTo>
                  <a:pt x="2484680" y="2743199"/>
                </a:lnTo>
                <a:lnTo>
                  <a:pt x="2454643" y="2768599"/>
                </a:lnTo>
                <a:lnTo>
                  <a:pt x="2424055" y="2793999"/>
                </a:lnTo>
                <a:lnTo>
                  <a:pt x="2392916" y="2806699"/>
                </a:lnTo>
                <a:lnTo>
                  <a:pt x="2361260" y="2832099"/>
                </a:lnTo>
                <a:lnTo>
                  <a:pt x="2329126" y="2857499"/>
                </a:lnTo>
                <a:lnTo>
                  <a:pt x="2263429" y="2882899"/>
                </a:lnTo>
                <a:lnTo>
                  <a:pt x="2229907" y="2908299"/>
                </a:lnTo>
                <a:lnTo>
                  <a:pt x="2161674" y="2933699"/>
                </a:lnTo>
                <a:lnTo>
                  <a:pt x="2126965" y="2959099"/>
                </a:lnTo>
                <a:lnTo>
                  <a:pt x="1984827" y="3009899"/>
                </a:lnTo>
                <a:close/>
              </a:path>
              <a:path w="3076575" h="3073400">
                <a:moveTo>
                  <a:pt x="1875340" y="3035299"/>
                </a:moveTo>
                <a:lnTo>
                  <a:pt x="1201234" y="3035299"/>
                </a:lnTo>
                <a:lnTo>
                  <a:pt x="1128017" y="3009899"/>
                </a:lnTo>
                <a:lnTo>
                  <a:pt x="1948557" y="3009899"/>
                </a:lnTo>
                <a:lnTo>
                  <a:pt x="1875340" y="3035299"/>
                </a:lnTo>
                <a:close/>
              </a:path>
              <a:path w="3076575" h="3073400">
                <a:moveTo>
                  <a:pt x="1801265" y="3047999"/>
                </a:moveTo>
                <a:lnTo>
                  <a:pt x="1275308" y="3047999"/>
                </a:lnTo>
                <a:lnTo>
                  <a:pt x="1238179" y="3035299"/>
                </a:lnTo>
                <a:lnTo>
                  <a:pt x="1838394" y="3035299"/>
                </a:lnTo>
                <a:lnTo>
                  <a:pt x="1801265" y="3047999"/>
                </a:lnTo>
                <a:close/>
              </a:path>
              <a:path w="3076575" h="3073400">
                <a:moveTo>
                  <a:pt x="1726601" y="3060699"/>
                </a:moveTo>
                <a:lnTo>
                  <a:pt x="1349973" y="3060699"/>
                </a:lnTo>
                <a:lnTo>
                  <a:pt x="1312572" y="3047999"/>
                </a:lnTo>
                <a:lnTo>
                  <a:pt x="1764001" y="3047999"/>
                </a:lnTo>
                <a:lnTo>
                  <a:pt x="1726601" y="3060699"/>
                </a:lnTo>
                <a:close/>
              </a:path>
              <a:path w="3076575" h="3073400">
                <a:moveTo>
                  <a:pt x="1613768" y="3073399"/>
                </a:moveTo>
                <a:lnTo>
                  <a:pt x="1462806" y="3073399"/>
                </a:lnTo>
                <a:lnTo>
                  <a:pt x="1425135" y="3060699"/>
                </a:lnTo>
                <a:lnTo>
                  <a:pt x="1651439" y="3060699"/>
                </a:lnTo>
                <a:lnTo>
                  <a:pt x="1613768" y="3073399"/>
                </a:lnTo>
                <a:close/>
              </a:path>
            </a:pathLst>
          </a:custGeom>
          <a:solidFill>
            <a:srgbClr val="FFC300">
              <a:alpha val="37646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3701514" y="7189306"/>
            <a:ext cx="188087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45085">
              <a:lnSpc>
                <a:spcPct val="125000"/>
              </a:lnSpc>
              <a:spcBef>
                <a:spcPts val="95"/>
              </a:spcBef>
              <a:tabLst>
                <a:tab pos="1146810" algn="l"/>
              </a:tabLst>
            </a:pPr>
            <a:r>
              <a:rPr dirty="0" sz="1600" spc="585">
                <a:latin typeface="Arial"/>
                <a:cs typeface="Arial"/>
              </a:rPr>
              <a:t>O</a:t>
            </a:r>
            <a:r>
              <a:rPr dirty="0" sz="1600" spc="-175">
                <a:latin typeface="Arial"/>
                <a:cs typeface="Arial"/>
              </a:rPr>
              <a:t> </a:t>
            </a:r>
            <a:r>
              <a:rPr dirty="0" sz="1600" spc="455">
                <a:latin typeface="Arial"/>
                <a:cs typeface="Arial"/>
              </a:rPr>
              <a:t>P</a:t>
            </a:r>
            <a:r>
              <a:rPr dirty="0" sz="1600" spc="-175">
                <a:latin typeface="Arial"/>
                <a:cs typeface="Arial"/>
              </a:rPr>
              <a:t> </a:t>
            </a:r>
            <a:r>
              <a:rPr dirty="0" sz="1600" spc="415">
                <a:latin typeface="Arial"/>
                <a:cs typeface="Arial"/>
              </a:rPr>
              <a:t>E</a:t>
            </a:r>
            <a:r>
              <a:rPr dirty="0" sz="1600" spc="-175">
                <a:latin typeface="Arial"/>
                <a:cs typeface="Arial"/>
              </a:rPr>
              <a:t> </a:t>
            </a:r>
            <a:r>
              <a:rPr dirty="0" sz="1600" spc="635">
                <a:latin typeface="Arial"/>
                <a:cs typeface="Arial"/>
              </a:rPr>
              <a:t>N	</a:t>
            </a:r>
            <a:r>
              <a:rPr dirty="0" sz="1600" spc="320">
                <a:latin typeface="Arial"/>
                <a:cs typeface="Arial"/>
              </a:rPr>
              <a:t>F</a:t>
            </a:r>
            <a:r>
              <a:rPr dirty="0" sz="1600" spc="-200">
                <a:latin typeface="Arial"/>
                <a:cs typeface="Arial"/>
              </a:rPr>
              <a:t> </a:t>
            </a:r>
            <a:r>
              <a:rPr dirty="0" sz="1600" spc="585">
                <a:latin typeface="Arial"/>
                <a:cs typeface="Arial"/>
              </a:rPr>
              <a:t>O</a:t>
            </a:r>
            <a:r>
              <a:rPr dirty="0" sz="1600" spc="-200">
                <a:latin typeface="Arial"/>
                <a:cs typeface="Arial"/>
              </a:rPr>
              <a:t> </a:t>
            </a:r>
            <a:r>
              <a:rPr dirty="0" sz="1600" spc="480">
                <a:latin typeface="Arial"/>
                <a:cs typeface="Arial"/>
              </a:rPr>
              <a:t>R  </a:t>
            </a:r>
            <a:r>
              <a:rPr dirty="0" sz="1600" spc="415">
                <a:latin typeface="Arial"/>
                <a:cs typeface="Arial"/>
              </a:rPr>
              <a:t>E</a:t>
            </a:r>
            <a:r>
              <a:rPr dirty="0" sz="1600" spc="-190">
                <a:latin typeface="Arial"/>
                <a:cs typeface="Arial"/>
              </a:rPr>
              <a:t> </a:t>
            </a:r>
            <a:r>
              <a:rPr dirty="0" sz="1600" spc="760">
                <a:latin typeface="Arial"/>
                <a:cs typeface="Arial"/>
              </a:rPr>
              <a:t>M</a:t>
            </a:r>
            <a:r>
              <a:rPr dirty="0" sz="1600" spc="-185">
                <a:latin typeface="Arial"/>
                <a:cs typeface="Arial"/>
              </a:rPr>
              <a:t> </a:t>
            </a:r>
            <a:r>
              <a:rPr dirty="0" sz="1600" spc="455">
                <a:latin typeface="Arial"/>
                <a:cs typeface="Arial"/>
              </a:rPr>
              <a:t>P</a:t>
            </a:r>
            <a:r>
              <a:rPr dirty="0" sz="1600" spc="-185">
                <a:latin typeface="Arial"/>
                <a:cs typeface="Arial"/>
              </a:rPr>
              <a:t> </a:t>
            </a:r>
            <a:r>
              <a:rPr dirty="0" sz="1600" spc="315">
                <a:latin typeface="Arial"/>
                <a:cs typeface="Arial"/>
              </a:rPr>
              <a:t>L</a:t>
            </a:r>
            <a:r>
              <a:rPr dirty="0" sz="1600" spc="-185">
                <a:latin typeface="Arial"/>
                <a:cs typeface="Arial"/>
              </a:rPr>
              <a:t> </a:t>
            </a:r>
            <a:r>
              <a:rPr dirty="0" sz="1600" spc="585">
                <a:latin typeface="Arial"/>
                <a:cs typeface="Arial"/>
              </a:rPr>
              <a:t>O</a:t>
            </a:r>
            <a:r>
              <a:rPr dirty="0" sz="1600" spc="-190">
                <a:latin typeface="Arial"/>
                <a:cs typeface="Arial"/>
              </a:rPr>
              <a:t> </a:t>
            </a:r>
            <a:r>
              <a:rPr dirty="0" sz="1600" spc="370">
                <a:latin typeface="Arial"/>
                <a:cs typeface="Arial"/>
              </a:rPr>
              <a:t>Y</a:t>
            </a:r>
            <a:r>
              <a:rPr dirty="0" sz="1600" spc="-185">
                <a:latin typeface="Arial"/>
                <a:cs typeface="Arial"/>
              </a:rPr>
              <a:t> </a:t>
            </a:r>
            <a:r>
              <a:rPr dirty="0" sz="1600" spc="415">
                <a:latin typeface="Arial"/>
                <a:cs typeface="Arial"/>
              </a:rPr>
              <a:t>E</a:t>
            </a:r>
            <a:r>
              <a:rPr dirty="0" sz="1600" spc="-185">
                <a:latin typeface="Arial"/>
                <a:cs typeface="Arial"/>
              </a:rPr>
              <a:t> </a:t>
            </a:r>
            <a:r>
              <a:rPr dirty="0" sz="1600" spc="480">
                <a:latin typeface="Arial"/>
                <a:cs typeface="Arial"/>
              </a:rPr>
              <a:t>R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1175" y="457857"/>
            <a:ext cx="1837055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43585" algn="l"/>
              </a:tabLst>
            </a:pPr>
            <a:r>
              <a:rPr dirty="0" sz="1600" spc="6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315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6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315">
                <a:solidFill>
                  <a:srgbClr val="FFFFFF"/>
                </a:solidFill>
                <a:latin typeface="Arial"/>
                <a:cs typeface="Arial"/>
              </a:rPr>
              <a:t>L	</a:t>
            </a:r>
            <a:r>
              <a:rPr dirty="0" sz="1600" spc="33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6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34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6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55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16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34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990600"/>
          </a:xfrm>
          <a:custGeom>
            <a:avLst/>
            <a:gdLst/>
            <a:ahLst/>
            <a:cxnLst/>
            <a:rect l="l" t="t" r="r" b="b"/>
            <a:pathLst>
              <a:path w="18288000" h="990600">
                <a:moveTo>
                  <a:pt x="0" y="0"/>
                </a:moveTo>
                <a:lnTo>
                  <a:pt x="18288001" y="0"/>
                </a:lnTo>
                <a:lnTo>
                  <a:pt x="18288001" y="990599"/>
                </a:lnTo>
                <a:lnTo>
                  <a:pt x="0" y="9905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314575" y="2009775"/>
            <a:ext cx="3076575" cy="3073400"/>
          </a:xfrm>
          <a:custGeom>
            <a:avLst/>
            <a:gdLst/>
            <a:ahLst/>
            <a:cxnLst/>
            <a:rect l="l" t="t" r="r" b="b"/>
            <a:pathLst>
              <a:path w="3076575" h="3073400">
                <a:moveTo>
                  <a:pt x="1764001" y="12699"/>
                </a:moveTo>
                <a:lnTo>
                  <a:pt x="1312572" y="12699"/>
                </a:lnTo>
                <a:lnTo>
                  <a:pt x="1349973" y="0"/>
                </a:lnTo>
                <a:lnTo>
                  <a:pt x="1726601" y="0"/>
                </a:lnTo>
                <a:lnTo>
                  <a:pt x="1764001" y="12699"/>
                </a:lnTo>
                <a:close/>
              </a:path>
              <a:path w="3076575" h="3073400">
                <a:moveTo>
                  <a:pt x="1838394" y="25399"/>
                </a:moveTo>
                <a:lnTo>
                  <a:pt x="1238179" y="25399"/>
                </a:lnTo>
                <a:lnTo>
                  <a:pt x="1275308" y="12699"/>
                </a:lnTo>
                <a:lnTo>
                  <a:pt x="1801265" y="12699"/>
                </a:lnTo>
                <a:lnTo>
                  <a:pt x="1838394" y="25399"/>
                </a:lnTo>
                <a:close/>
              </a:path>
              <a:path w="3076575" h="3073400">
                <a:moveTo>
                  <a:pt x="1984827" y="3009899"/>
                </a:moveTo>
                <a:lnTo>
                  <a:pt x="1091747" y="3009899"/>
                </a:lnTo>
                <a:lnTo>
                  <a:pt x="949609" y="2959099"/>
                </a:lnTo>
                <a:lnTo>
                  <a:pt x="914899" y="2933699"/>
                </a:lnTo>
                <a:lnTo>
                  <a:pt x="846667" y="2908299"/>
                </a:lnTo>
                <a:lnTo>
                  <a:pt x="813144" y="2882899"/>
                </a:lnTo>
                <a:lnTo>
                  <a:pt x="747448" y="2857499"/>
                </a:lnTo>
                <a:lnTo>
                  <a:pt x="715314" y="2832099"/>
                </a:lnTo>
                <a:lnTo>
                  <a:pt x="683657" y="2806699"/>
                </a:lnTo>
                <a:lnTo>
                  <a:pt x="652519" y="2793999"/>
                </a:lnTo>
                <a:lnTo>
                  <a:pt x="621930" y="2768599"/>
                </a:lnTo>
                <a:lnTo>
                  <a:pt x="591893" y="2743199"/>
                </a:lnTo>
                <a:lnTo>
                  <a:pt x="562408" y="2717799"/>
                </a:lnTo>
                <a:lnTo>
                  <a:pt x="533510" y="2692399"/>
                </a:lnTo>
                <a:lnTo>
                  <a:pt x="477583" y="2641599"/>
                </a:lnTo>
                <a:lnTo>
                  <a:pt x="424178" y="2590799"/>
                </a:lnTo>
                <a:lnTo>
                  <a:pt x="373489" y="2539999"/>
                </a:lnTo>
                <a:lnTo>
                  <a:pt x="349175" y="2501899"/>
                </a:lnTo>
                <a:lnTo>
                  <a:pt x="325576" y="2476499"/>
                </a:lnTo>
                <a:lnTo>
                  <a:pt x="302722" y="2451099"/>
                </a:lnTo>
                <a:lnTo>
                  <a:pt x="280613" y="2412999"/>
                </a:lnTo>
                <a:lnTo>
                  <a:pt x="259248" y="2387599"/>
                </a:lnTo>
                <a:lnTo>
                  <a:pt x="238653" y="2349499"/>
                </a:lnTo>
                <a:lnTo>
                  <a:pt x="218853" y="2324099"/>
                </a:lnTo>
                <a:lnTo>
                  <a:pt x="199848" y="2285999"/>
                </a:lnTo>
                <a:lnTo>
                  <a:pt x="181639" y="2260599"/>
                </a:lnTo>
                <a:lnTo>
                  <a:pt x="164246" y="2222499"/>
                </a:lnTo>
                <a:lnTo>
                  <a:pt x="147690" y="2184399"/>
                </a:lnTo>
                <a:lnTo>
                  <a:pt x="131973" y="2158999"/>
                </a:lnTo>
                <a:lnTo>
                  <a:pt x="117095" y="2120899"/>
                </a:lnTo>
                <a:lnTo>
                  <a:pt x="103071" y="2082799"/>
                </a:lnTo>
                <a:lnTo>
                  <a:pt x="89920" y="2044699"/>
                </a:lnTo>
                <a:lnTo>
                  <a:pt x="77643" y="2019299"/>
                </a:lnTo>
                <a:lnTo>
                  <a:pt x="66238" y="1981199"/>
                </a:lnTo>
                <a:lnTo>
                  <a:pt x="55719" y="1943099"/>
                </a:lnTo>
                <a:lnTo>
                  <a:pt x="46099" y="1904999"/>
                </a:lnTo>
                <a:lnTo>
                  <a:pt x="37378" y="1866899"/>
                </a:lnTo>
                <a:lnTo>
                  <a:pt x="29557" y="1828799"/>
                </a:lnTo>
                <a:lnTo>
                  <a:pt x="22644" y="1790699"/>
                </a:lnTo>
                <a:lnTo>
                  <a:pt x="16648" y="1752599"/>
                </a:lnTo>
                <a:lnTo>
                  <a:pt x="11569" y="1714499"/>
                </a:lnTo>
                <a:lnTo>
                  <a:pt x="7407" y="1676399"/>
                </a:lnTo>
                <a:lnTo>
                  <a:pt x="4166" y="1650999"/>
                </a:lnTo>
                <a:lnTo>
                  <a:pt x="1851" y="1612899"/>
                </a:lnTo>
                <a:lnTo>
                  <a:pt x="462" y="1574799"/>
                </a:lnTo>
                <a:lnTo>
                  <a:pt x="0" y="1536699"/>
                </a:lnTo>
                <a:lnTo>
                  <a:pt x="462" y="1498599"/>
                </a:lnTo>
                <a:lnTo>
                  <a:pt x="1851" y="1460499"/>
                </a:lnTo>
                <a:lnTo>
                  <a:pt x="4166" y="1422399"/>
                </a:lnTo>
                <a:lnTo>
                  <a:pt x="7407" y="1384299"/>
                </a:lnTo>
                <a:lnTo>
                  <a:pt x="11569" y="1346199"/>
                </a:lnTo>
                <a:lnTo>
                  <a:pt x="16648" y="1308099"/>
                </a:lnTo>
                <a:lnTo>
                  <a:pt x="22644" y="1269999"/>
                </a:lnTo>
                <a:lnTo>
                  <a:pt x="29557" y="1231899"/>
                </a:lnTo>
                <a:lnTo>
                  <a:pt x="37378" y="1193799"/>
                </a:lnTo>
                <a:lnTo>
                  <a:pt x="46099" y="1155699"/>
                </a:lnTo>
                <a:lnTo>
                  <a:pt x="55719" y="1117599"/>
                </a:lnTo>
                <a:lnTo>
                  <a:pt x="66238" y="1079499"/>
                </a:lnTo>
                <a:lnTo>
                  <a:pt x="77643" y="1054099"/>
                </a:lnTo>
                <a:lnTo>
                  <a:pt x="89920" y="1015999"/>
                </a:lnTo>
                <a:lnTo>
                  <a:pt x="103071" y="977899"/>
                </a:lnTo>
                <a:lnTo>
                  <a:pt x="117095" y="939799"/>
                </a:lnTo>
                <a:lnTo>
                  <a:pt x="131973" y="914399"/>
                </a:lnTo>
                <a:lnTo>
                  <a:pt x="147690" y="876299"/>
                </a:lnTo>
                <a:lnTo>
                  <a:pt x="164246" y="838199"/>
                </a:lnTo>
                <a:lnTo>
                  <a:pt x="181639" y="812799"/>
                </a:lnTo>
                <a:lnTo>
                  <a:pt x="199848" y="774699"/>
                </a:lnTo>
                <a:lnTo>
                  <a:pt x="218853" y="736599"/>
                </a:lnTo>
                <a:lnTo>
                  <a:pt x="238653" y="711199"/>
                </a:lnTo>
                <a:lnTo>
                  <a:pt x="259248" y="673099"/>
                </a:lnTo>
                <a:lnTo>
                  <a:pt x="280613" y="647699"/>
                </a:lnTo>
                <a:lnTo>
                  <a:pt x="302722" y="609599"/>
                </a:lnTo>
                <a:lnTo>
                  <a:pt x="325576" y="584199"/>
                </a:lnTo>
                <a:lnTo>
                  <a:pt x="349175" y="558799"/>
                </a:lnTo>
                <a:lnTo>
                  <a:pt x="373489" y="533399"/>
                </a:lnTo>
                <a:lnTo>
                  <a:pt x="398490" y="495299"/>
                </a:lnTo>
                <a:lnTo>
                  <a:pt x="450553" y="444499"/>
                </a:lnTo>
                <a:lnTo>
                  <a:pt x="505236" y="393699"/>
                </a:lnTo>
                <a:lnTo>
                  <a:pt x="562408" y="342899"/>
                </a:lnTo>
                <a:lnTo>
                  <a:pt x="591893" y="317499"/>
                </a:lnTo>
                <a:lnTo>
                  <a:pt x="621930" y="292099"/>
                </a:lnTo>
                <a:lnTo>
                  <a:pt x="652519" y="279399"/>
                </a:lnTo>
                <a:lnTo>
                  <a:pt x="683657" y="253999"/>
                </a:lnTo>
                <a:lnTo>
                  <a:pt x="715314" y="228599"/>
                </a:lnTo>
                <a:lnTo>
                  <a:pt x="747448" y="215899"/>
                </a:lnTo>
                <a:lnTo>
                  <a:pt x="780058" y="190499"/>
                </a:lnTo>
                <a:lnTo>
                  <a:pt x="813144" y="177799"/>
                </a:lnTo>
                <a:lnTo>
                  <a:pt x="846667" y="152399"/>
                </a:lnTo>
                <a:lnTo>
                  <a:pt x="984676" y="101599"/>
                </a:lnTo>
                <a:lnTo>
                  <a:pt x="1201234" y="25399"/>
                </a:lnTo>
                <a:lnTo>
                  <a:pt x="1875340" y="25399"/>
                </a:lnTo>
                <a:lnTo>
                  <a:pt x="2091898" y="101599"/>
                </a:lnTo>
                <a:lnTo>
                  <a:pt x="2229907" y="152399"/>
                </a:lnTo>
                <a:lnTo>
                  <a:pt x="2263429" y="177799"/>
                </a:lnTo>
                <a:lnTo>
                  <a:pt x="2296516" y="190499"/>
                </a:lnTo>
                <a:lnTo>
                  <a:pt x="2329126" y="215899"/>
                </a:lnTo>
                <a:lnTo>
                  <a:pt x="2361260" y="228599"/>
                </a:lnTo>
                <a:lnTo>
                  <a:pt x="2392916" y="253999"/>
                </a:lnTo>
                <a:lnTo>
                  <a:pt x="2424055" y="279399"/>
                </a:lnTo>
                <a:lnTo>
                  <a:pt x="2454643" y="292099"/>
                </a:lnTo>
                <a:lnTo>
                  <a:pt x="2484680" y="317499"/>
                </a:lnTo>
                <a:lnTo>
                  <a:pt x="2514164" y="342899"/>
                </a:lnTo>
                <a:lnTo>
                  <a:pt x="2543064" y="368299"/>
                </a:lnTo>
                <a:lnTo>
                  <a:pt x="2598992" y="419099"/>
                </a:lnTo>
                <a:lnTo>
                  <a:pt x="2652395" y="469899"/>
                </a:lnTo>
                <a:lnTo>
                  <a:pt x="2703085" y="533399"/>
                </a:lnTo>
                <a:lnTo>
                  <a:pt x="2727402" y="558799"/>
                </a:lnTo>
                <a:lnTo>
                  <a:pt x="2750999" y="584199"/>
                </a:lnTo>
                <a:lnTo>
                  <a:pt x="2773851" y="609599"/>
                </a:lnTo>
                <a:lnTo>
                  <a:pt x="2795959" y="647699"/>
                </a:lnTo>
                <a:lnTo>
                  <a:pt x="2817324" y="673099"/>
                </a:lnTo>
                <a:lnTo>
                  <a:pt x="2837920" y="711199"/>
                </a:lnTo>
                <a:lnTo>
                  <a:pt x="2857721" y="736599"/>
                </a:lnTo>
                <a:lnTo>
                  <a:pt x="2876726" y="774699"/>
                </a:lnTo>
                <a:lnTo>
                  <a:pt x="2894933" y="812799"/>
                </a:lnTo>
                <a:lnTo>
                  <a:pt x="2912327" y="838199"/>
                </a:lnTo>
                <a:lnTo>
                  <a:pt x="2928882" y="876299"/>
                </a:lnTo>
                <a:lnTo>
                  <a:pt x="2944599" y="914399"/>
                </a:lnTo>
                <a:lnTo>
                  <a:pt x="2959480" y="939799"/>
                </a:lnTo>
                <a:lnTo>
                  <a:pt x="2973502" y="977899"/>
                </a:lnTo>
                <a:lnTo>
                  <a:pt x="2986652" y="1015999"/>
                </a:lnTo>
                <a:lnTo>
                  <a:pt x="2998930" y="1054099"/>
                </a:lnTo>
                <a:lnTo>
                  <a:pt x="3010336" y="1079499"/>
                </a:lnTo>
                <a:lnTo>
                  <a:pt x="3020855" y="1117599"/>
                </a:lnTo>
                <a:lnTo>
                  <a:pt x="3030475" y="1155699"/>
                </a:lnTo>
                <a:lnTo>
                  <a:pt x="3039195" y="1193799"/>
                </a:lnTo>
                <a:lnTo>
                  <a:pt x="3047015" y="1231899"/>
                </a:lnTo>
                <a:lnTo>
                  <a:pt x="3053930" y="1269999"/>
                </a:lnTo>
                <a:lnTo>
                  <a:pt x="3059927" y="1308099"/>
                </a:lnTo>
                <a:lnTo>
                  <a:pt x="3065006" y="1346199"/>
                </a:lnTo>
                <a:lnTo>
                  <a:pt x="3069166" y="1384299"/>
                </a:lnTo>
                <a:lnTo>
                  <a:pt x="3072408" y="1422399"/>
                </a:lnTo>
                <a:lnTo>
                  <a:pt x="3074723" y="1460499"/>
                </a:lnTo>
                <a:lnTo>
                  <a:pt x="3076112" y="1498599"/>
                </a:lnTo>
                <a:lnTo>
                  <a:pt x="3076574" y="1536699"/>
                </a:lnTo>
                <a:lnTo>
                  <a:pt x="3076112" y="1574799"/>
                </a:lnTo>
                <a:lnTo>
                  <a:pt x="3074723" y="1612899"/>
                </a:lnTo>
                <a:lnTo>
                  <a:pt x="3072408" y="1650999"/>
                </a:lnTo>
                <a:lnTo>
                  <a:pt x="3069166" y="1676399"/>
                </a:lnTo>
                <a:lnTo>
                  <a:pt x="3065006" y="1714499"/>
                </a:lnTo>
                <a:lnTo>
                  <a:pt x="3059927" y="1752599"/>
                </a:lnTo>
                <a:lnTo>
                  <a:pt x="3053930" y="1790699"/>
                </a:lnTo>
                <a:lnTo>
                  <a:pt x="3047015" y="1828799"/>
                </a:lnTo>
                <a:lnTo>
                  <a:pt x="3039195" y="1866899"/>
                </a:lnTo>
                <a:lnTo>
                  <a:pt x="3030475" y="1904999"/>
                </a:lnTo>
                <a:lnTo>
                  <a:pt x="3020855" y="1943099"/>
                </a:lnTo>
                <a:lnTo>
                  <a:pt x="3010336" y="1981199"/>
                </a:lnTo>
                <a:lnTo>
                  <a:pt x="2998930" y="2019299"/>
                </a:lnTo>
                <a:lnTo>
                  <a:pt x="2986652" y="2044699"/>
                </a:lnTo>
                <a:lnTo>
                  <a:pt x="2973502" y="2082799"/>
                </a:lnTo>
                <a:lnTo>
                  <a:pt x="2959480" y="2120899"/>
                </a:lnTo>
                <a:lnTo>
                  <a:pt x="2944599" y="2158999"/>
                </a:lnTo>
                <a:lnTo>
                  <a:pt x="2928882" y="2184399"/>
                </a:lnTo>
                <a:lnTo>
                  <a:pt x="2912327" y="2222499"/>
                </a:lnTo>
                <a:lnTo>
                  <a:pt x="2894933" y="2260599"/>
                </a:lnTo>
                <a:lnTo>
                  <a:pt x="2876726" y="2285999"/>
                </a:lnTo>
                <a:lnTo>
                  <a:pt x="2857721" y="2324099"/>
                </a:lnTo>
                <a:lnTo>
                  <a:pt x="2837920" y="2349499"/>
                </a:lnTo>
                <a:lnTo>
                  <a:pt x="2817324" y="2387599"/>
                </a:lnTo>
                <a:lnTo>
                  <a:pt x="2795959" y="2412999"/>
                </a:lnTo>
                <a:lnTo>
                  <a:pt x="2773851" y="2451099"/>
                </a:lnTo>
                <a:lnTo>
                  <a:pt x="2750999" y="2476499"/>
                </a:lnTo>
                <a:lnTo>
                  <a:pt x="2727402" y="2501899"/>
                </a:lnTo>
                <a:lnTo>
                  <a:pt x="2703085" y="2539999"/>
                </a:lnTo>
                <a:lnTo>
                  <a:pt x="2652395" y="2590799"/>
                </a:lnTo>
                <a:lnTo>
                  <a:pt x="2598992" y="2641599"/>
                </a:lnTo>
                <a:lnTo>
                  <a:pt x="2543064" y="2692399"/>
                </a:lnTo>
                <a:lnTo>
                  <a:pt x="2514164" y="2717799"/>
                </a:lnTo>
                <a:lnTo>
                  <a:pt x="2484680" y="2743199"/>
                </a:lnTo>
                <a:lnTo>
                  <a:pt x="2454643" y="2768599"/>
                </a:lnTo>
                <a:lnTo>
                  <a:pt x="2424055" y="2793999"/>
                </a:lnTo>
                <a:lnTo>
                  <a:pt x="2392916" y="2806699"/>
                </a:lnTo>
                <a:lnTo>
                  <a:pt x="2361260" y="2832099"/>
                </a:lnTo>
                <a:lnTo>
                  <a:pt x="2329126" y="2857499"/>
                </a:lnTo>
                <a:lnTo>
                  <a:pt x="2263429" y="2882899"/>
                </a:lnTo>
                <a:lnTo>
                  <a:pt x="2229907" y="2908299"/>
                </a:lnTo>
                <a:lnTo>
                  <a:pt x="2161674" y="2933699"/>
                </a:lnTo>
                <a:lnTo>
                  <a:pt x="2126965" y="2959099"/>
                </a:lnTo>
                <a:lnTo>
                  <a:pt x="1984827" y="3009899"/>
                </a:lnTo>
                <a:close/>
              </a:path>
              <a:path w="3076575" h="3073400">
                <a:moveTo>
                  <a:pt x="1875340" y="3035299"/>
                </a:moveTo>
                <a:lnTo>
                  <a:pt x="1201234" y="3035299"/>
                </a:lnTo>
                <a:lnTo>
                  <a:pt x="1128017" y="3009899"/>
                </a:lnTo>
                <a:lnTo>
                  <a:pt x="1948557" y="3009899"/>
                </a:lnTo>
                <a:lnTo>
                  <a:pt x="1875340" y="3035299"/>
                </a:lnTo>
                <a:close/>
              </a:path>
              <a:path w="3076575" h="3073400">
                <a:moveTo>
                  <a:pt x="1801265" y="3047999"/>
                </a:moveTo>
                <a:lnTo>
                  <a:pt x="1275308" y="3047999"/>
                </a:lnTo>
                <a:lnTo>
                  <a:pt x="1238179" y="3035299"/>
                </a:lnTo>
                <a:lnTo>
                  <a:pt x="1838394" y="3035299"/>
                </a:lnTo>
                <a:lnTo>
                  <a:pt x="1801265" y="3047999"/>
                </a:lnTo>
                <a:close/>
              </a:path>
              <a:path w="3076575" h="3073400">
                <a:moveTo>
                  <a:pt x="1726601" y="3060699"/>
                </a:moveTo>
                <a:lnTo>
                  <a:pt x="1349973" y="3060699"/>
                </a:lnTo>
                <a:lnTo>
                  <a:pt x="1312572" y="3047999"/>
                </a:lnTo>
                <a:lnTo>
                  <a:pt x="1764001" y="3047999"/>
                </a:lnTo>
                <a:lnTo>
                  <a:pt x="1726601" y="3060699"/>
                </a:lnTo>
                <a:close/>
              </a:path>
              <a:path w="3076575" h="3073400">
                <a:moveTo>
                  <a:pt x="1613768" y="3073399"/>
                </a:moveTo>
                <a:lnTo>
                  <a:pt x="1462806" y="3073399"/>
                </a:lnTo>
                <a:lnTo>
                  <a:pt x="1425135" y="3060699"/>
                </a:lnTo>
                <a:lnTo>
                  <a:pt x="1651439" y="3060699"/>
                </a:lnTo>
                <a:lnTo>
                  <a:pt x="1613768" y="3073399"/>
                </a:lnTo>
                <a:close/>
              </a:path>
            </a:pathLst>
          </a:custGeom>
          <a:solidFill>
            <a:srgbClr val="FFC300">
              <a:alpha val="37646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638226" y="3401086"/>
            <a:ext cx="2404745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585">
                <a:latin typeface="Arial"/>
                <a:cs typeface="Arial"/>
              </a:rPr>
              <a:t>O</a:t>
            </a:r>
            <a:r>
              <a:rPr dirty="0" sz="1600" spc="-185">
                <a:latin typeface="Arial"/>
                <a:cs typeface="Arial"/>
              </a:rPr>
              <a:t> </a:t>
            </a:r>
            <a:r>
              <a:rPr dirty="0" sz="1600" spc="635">
                <a:latin typeface="Arial"/>
                <a:cs typeface="Arial"/>
              </a:rPr>
              <a:t>N</a:t>
            </a:r>
            <a:r>
              <a:rPr dirty="0" sz="1600" spc="-185">
                <a:latin typeface="Arial"/>
                <a:cs typeface="Arial"/>
              </a:rPr>
              <a:t> </a:t>
            </a:r>
            <a:r>
              <a:rPr dirty="0" sz="1600" spc="530">
                <a:latin typeface="Arial"/>
                <a:cs typeface="Arial"/>
              </a:rPr>
              <a:t>B</a:t>
            </a:r>
            <a:r>
              <a:rPr dirty="0" sz="1600" spc="-180">
                <a:latin typeface="Arial"/>
                <a:cs typeface="Arial"/>
              </a:rPr>
              <a:t> </a:t>
            </a:r>
            <a:r>
              <a:rPr dirty="0" sz="1600" spc="585">
                <a:latin typeface="Arial"/>
                <a:cs typeface="Arial"/>
              </a:rPr>
              <a:t>O</a:t>
            </a:r>
            <a:r>
              <a:rPr dirty="0" sz="1600" spc="-185">
                <a:latin typeface="Arial"/>
                <a:cs typeface="Arial"/>
              </a:rPr>
              <a:t> </a:t>
            </a:r>
            <a:r>
              <a:rPr dirty="0" sz="1600" spc="600">
                <a:latin typeface="Arial"/>
                <a:cs typeface="Arial"/>
              </a:rPr>
              <a:t>A</a:t>
            </a:r>
            <a:r>
              <a:rPr dirty="0" sz="1600" spc="-180">
                <a:latin typeface="Arial"/>
                <a:cs typeface="Arial"/>
              </a:rPr>
              <a:t> </a:t>
            </a:r>
            <a:r>
              <a:rPr dirty="0" sz="1600" spc="480">
                <a:latin typeface="Arial"/>
                <a:cs typeface="Arial"/>
              </a:rPr>
              <a:t>R</a:t>
            </a:r>
            <a:r>
              <a:rPr dirty="0" sz="1600" spc="-185">
                <a:latin typeface="Arial"/>
                <a:cs typeface="Arial"/>
              </a:rPr>
              <a:t> </a:t>
            </a:r>
            <a:r>
              <a:rPr dirty="0" sz="1600" spc="595">
                <a:latin typeface="Arial"/>
                <a:cs typeface="Arial"/>
              </a:rPr>
              <a:t>D</a:t>
            </a:r>
            <a:r>
              <a:rPr dirty="0" sz="1600" spc="-180">
                <a:latin typeface="Arial"/>
                <a:cs typeface="Arial"/>
              </a:rPr>
              <a:t> </a:t>
            </a:r>
            <a:r>
              <a:rPr dirty="0" sz="1600" spc="235">
                <a:latin typeface="Arial"/>
                <a:cs typeface="Arial"/>
              </a:rPr>
              <a:t>I</a:t>
            </a:r>
            <a:r>
              <a:rPr dirty="0" sz="1600" spc="-185">
                <a:latin typeface="Arial"/>
                <a:cs typeface="Arial"/>
              </a:rPr>
              <a:t> </a:t>
            </a:r>
            <a:r>
              <a:rPr dirty="0" sz="1600" spc="635">
                <a:latin typeface="Arial"/>
                <a:cs typeface="Arial"/>
              </a:rPr>
              <a:t>N</a:t>
            </a:r>
            <a:r>
              <a:rPr dirty="0" sz="1600" spc="-185">
                <a:latin typeface="Arial"/>
                <a:cs typeface="Arial"/>
              </a:rPr>
              <a:t> </a:t>
            </a:r>
            <a:r>
              <a:rPr dirty="0" sz="1600" spc="450">
                <a:latin typeface="Arial"/>
                <a:cs typeface="Arial"/>
              </a:rPr>
              <a:t>G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14575" y="5924550"/>
            <a:ext cx="3076575" cy="3073400"/>
          </a:xfrm>
          <a:custGeom>
            <a:avLst/>
            <a:gdLst/>
            <a:ahLst/>
            <a:cxnLst/>
            <a:rect l="l" t="t" r="r" b="b"/>
            <a:pathLst>
              <a:path w="3076575" h="3073400">
                <a:moveTo>
                  <a:pt x="1764001" y="12699"/>
                </a:moveTo>
                <a:lnTo>
                  <a:pt x="1312572" y="12699"/>
                </a:lnTo>
                <a:lnTo>
                  <a:pt x="1349973" y="0"/>
                </a:lnTo>
                <a:lnTo>
                  <a:pt x="1726601" y="0"/>
                </a:lnTo>
                <a:lnTo>
                  <a:pt x="1764001" y="12699"/>
                </a:lnTo>
                <a:close/>
              </a:path>
              <a:path w="3076575" h="3073400">
                <a:moveTo>
                  <a:pt x="1838394" y="25399"/>
                </a:moveTo>
                <a:lnTo>
                  <a:pt x="1238179" y="25399"/>
                </a:lnTo>
                <a:lnTo>
                  <a:pt x="1275308" y="12699"/>
                </a:lnTo>
                <a:lnTo>
                  <a:pt x="1801265" y="12699"/>
                </a:lnTo>
                <a:lnTo>
                  <a:pt x="1838394" y="25399"/>
                </a:lnTo>
                <a:close/>
              </a:path>
              <a:path w="3076575" h="3073400">
                <a:moveTo>
                  <a:pt x="1984827" y="3009899"/>
                </a:moveTo>
                <a:lnTo>
                  <a:pt x="1091747" y="3009899"/>
                </a:lnTo>
                <a:lnTo>
                  <a:pt x="949609" y="2959099"/>
                </a:lnTo>
                <a:lnTo>
                  <a:pt x="914899" y="2933699"/>
                </a:lnTo>
                <a:lnTo>
                  <a:pt x="846667" y="2908299"/>
                </a:lnTo>
                <a:lnTo>
                  <a:pt x="813144" y="2882899"/>
                </a:lnTo>
                <a:lnTo>
                  <a:pt x="747448" y="2857499"/>
                </a:lnTo>
                <a:lnTo>
                  <a:pt x="715314" y="2832099"/>
                </a:lnTo>
                <a:lnTo>
                  <a:pt x="683657" y="2806699"/>
                </a:lnTo>
                <a:lnTo>
                  <a:pt x="652519" y="2793999"/>
                </a:lnTo>
                <a:lnTo>
                  <a:pt x="621930" y="2768599"/>
                </a:lnTo>
                <a:lnTo>
                  <a:pt x="591893" y="2743199"/>
                </a:lnTo>
                <a:lnTo>
                  <a:pt x="562408" y="2717799"/>
                </a:lnTo>
                <a:lnTo>
                  <a:pt x="533510" y="2692399"/>
                </a:lnTo>
                <a:lnTo>
                  <a:pt x="477583" y="2641599"/>
                </a:lnTo>
                <a:lnTo>
                  <a:pt x="424178" y="2590799"/>
                </a:lnTo>
                <a:lnTo>
                  <a:pt x="373489" y="2539999"/>
                </a:lnTo>
                <a:lnTo>
                  <a:pt x="349175" y="2501899"/>
                </a:lnTo>
                <a:lnTo>
                  <a:pt x="325576" y="2476499"/>
                </a:lnTo>
                <a:lnTo>
                  <a:pt x="302722" y="2451099"/>
                </a:lnTo>
                <a:lnTo>
                  <a:pt x="280613" y="2412999"/>
                </a:lnTo>
                <a:lnTo>
                  <a:pt x="259248" y="2387599"/>
                </a:lnTo>
                <a:lnTo>
                  <a:pt x="238653" y="2349499"/>
                </a:lnTo>
                <a:lnTo>
                  <a:pt x="218853" y="2324099"/>
                </a:lnTo>
                <a:lnTo>
                  <a:pt x="199848" y="2285999"/>
                </a:lnTo>
                <a:lnTo>
                  <a:pt x="181639" y="2260599"/>
                </a:lnTo>
                <a:lnTo>
                  <a:pt x="164246" y="2222499"/>
                </a:lnTo>
                <a:lnTo>
                  <a:pt x="147690" y="2184399"/>
                </a:lnTo>
                <a:lnTo>
                  <a:pt x="131973" y="2158999"/>
                </a:lnTo>
                <a:lnTo>
                  <a:pt x="117095" y="2120899"/>
                </a:lnTo>
                <a:lnTo>
                  <a:pt x="103071" y="2082799"/>
                </a:lnTo>
                <a:lnTo>
                  <a:pt x="89920" y="2044699"/>
                </a:lnTo>
                <a:lnTo>
                  <a:pt x="77643" y="2019299"/>
                </a:lnTo>
                <a:lnTo>
                  <a:pt x="66238" y="1981199"/>
                </a:lnTo>
                <a:lnTo>
                  <a:pt x="55719" y="1943099"/>
                </a:lnTo>
                <a:lnTo>
                  <a:pt x="46099" y="1904999"/>
                </a:lnTo>
                <a:lnTo>
                  <a:pt x="37378" y="1866899"/>
                </a:lnTo>
                <a:lnTo>
                  <a:pt x="29557" y="1828799"/>
                </a:lnTo>
                <a:lnTo>
                  <a:pt x="22644" y="1790699"/>
                </a:lnTo>
                <a:lnTo>
                  <a:pt x="16648" y="1752599"/>
                </a:lnTo>
                <a:lnTo>
                  <a:pt x="11569" y="1714499"/>
                </a:lnTo>
                <a:lnTo>
                  <a:pt x="7407" y="1676399"/>
                </a:lnTo>
                <a:lnTo>
                  <a:pt x="4166" y="1650999"/>
                </a:lnTo>
                <a:lnTo>
                  <a:pt x="1851" y="1612899"/>
                </a:lnTo>
                <a:lnTo>
                  <a:pt x="462" y="1574799"/>
                </a:lnTo>
                <a:lnTo>
                  <a:pt x="0" y="1536699"/>
                </a:lnTo>
                <a:lnTo>
                  <a:pt x="462" y="1498599"/>
                </a:lnTo>
                <a:lnTo>
                  <a:pt x="1851" y="1460499"/>
                </a:lnTo>
                <a:lnTo>
                  <a:pt x="4166" y="1422399"/>
                </a:lnTo>
                <a:lnTo>
                  <a:pt x="7407" y="1384299"/>
                </a:lnTo>
                <a:lnTo>
                  <a:pt x="11569" y="1346199"/>
                </a:lnTo>
                <a:lnTo>
                  <a:pt x="16648" y="1308099"/>
                </a:lnTo>
                <a:lnTo>
                  <a:pt x="22644" y="1269999"/>
                </a:lnTo>
                <a:lnTo>
                  <a:pt x="29557" y="1231899"/>
                </a:lnTo>
                <a:lnTo>
                  <a:pt x="37378" y="1193799"/>
                </a:lnTo>
                <a:lnTo>
                  <a:pt x="46099" y="1155699"/>
                </a:lnTo>
                <a:lnTo>
                  <a:pt x="55719" y="1117599"/>
                </a:lnTo>
                <a:lnTo>
                  <a:pt x="66238" y="1079499"/>
                </a:lnTo>
                <a:lnTo>
                  <a:pt x="77643" y="1054099"/>
                </a:lnTo>
                <a:lnTo>
                  <a:pt x="89920" y="1015999"/>
                </a:lnTo>
                <a:lnTo>
                  <a:pt x="103071" y="977899"/>
                </a:lnTo>
                <a:lnTo>
                  <a:pt x="117095" y="939799"/>
                </a:lnTo>
                <a:lnTo>
                  <a:pt x="131973" y="914399"/>
                </a:lnTo>
                <a:lnTo>
                  <a:pt x="147690" y="876299"/>
                </a:lnTo>
                <a:lnTo>
                  <a:pt x="164246" y="838199"/>
                </a:lnTo>
                <a:lnTo>
                  <a:pt x="181639" y="812799"/>
                </a:lnTo>
                <a:lnTo>
                  <a:pt x="199848" y="774699"/>
                </a:lnTo>
                <a:lnTo>
                  <a:pt x="218853" y="736599"/>
                </a:lnTo>
                <a:lnTo>
                  <a:pt x="238653" y="711199"/>
                </a:lnTo>
                <a:lnTo>
                  <a:pt x="259248" y="673099"/>
                </a:lnTo>
                <a:lnTo>
                  <a:pt x="280613" y="647699"/>
                </a:lnTo>
                <a:lnTo>
                  <a:pt x="302722" y="609599"/>
                </a:lnTo>
                <a:lnTo>
                  <a:pt x="325576" y="584199"/>
                </a:lnTo>
                <a:lnTo>
                  <a:pt x="349175" y="558799"/>
                </a:lnTo>
                <a:lnTo>
                  <a:pt x="373489" y="533399"/>
                </a:lnTo>
                <a:lnTo>
                  <a:pt x="398490" y="495299"/>
                </a:lnTo>
                <a:lnTo>
                  <a:pt x="450553" y="444499"/>
                </a:lnTo>
                <a:lnTo>
                  <a:pt x="505236" y="393699"/>
                </a:lnTo>
                <a:lnTo>
                  <a:pt x="562408" y="342899"/>
                </a:lnTo>
                <a:lnTo>
                  <a:pt x="591893" y="317499"/>
                </a:lnTo>
                <a:lnTo>
                  <a:pt x="621930" y="292099"/>
                </a:lnTo>
                <a:lnTo>
                  <a:pt x="652519" y="279399"/>
                </a:lnTo>
                <a:lnTo>
                  <a:pt x="683657" y="253999"/>
                </a:lnTo>
                <a:lnTo>
                  <a:pt x="715314" y="228599"/>
                </a:lnTo>
                <a:lnTo>
                  <a:pt x="747448" y="215899"/>
                </a:lnTo>
                <a:lnTo>
                  <a:pt x="780058" y="190499"/>
                </a:lnTo>
                <a:lnTo>
                  <a:pt x="813144" y="177799"/>
                </a:lnTo>
                <a:lnTo>
                  <a:pt x="846667" y="152399"/>
                </a:lnTo>
                <a:lnTo>
                  <a:pt x="984676" y="101599"/>
                </a:lnTo>
                <a:lnTo>
                  <a:pt x="1201234" y="25399"/>
                </a:lnTo>
                <a:lnTo>
                  <a:pt x="1875340" y="25399"/>
                </a:lnTo>
                <a:lnTo>
                  <a:pt x="2091898" y="101599"/>
                </a:lnTo>
                <a:lnTo>
                  <a:pt x="2229907" y="152399"/>
                </a:lnTo>
                <a:lnTo>
                  <a:pt x="2263429" y="177799"/>
                </a:lnTo>
                <a:lnTo>
                  <a:pt x="2296516" y="190499"/>
                </a:lnTo>
                <a:lnTo>
                  <a:pt x="2329126" y="215899"/>
                </a:lnTo>
                <a:lnTo>
                  <a:pt x="2361260" y="228599"/>
                </a:lnTo>
                <a:lnTo>
                  <a:pt x="2392916" y="253999"/>
                </a:lnTo>
                <a:lnTo>
                  <a:pt x="2424055" y="279399"/>
                </a:lnTo>
                <a:lnTo>
                  <a:pt x="2454643" y="292099"/>
                </a:lnTo>
                <a:lnTo>
                  <a:pt x="2484680" y="317499"/>
                </a:lnTo>
                <a:lnTo>
                  <a:pt x="2514164" y="342899"/>
                </a:lnTo>
                <a:lnTo>
                  <a:pt x="2543064" y="368299"/>
                </a:lnTo>
                <a:lnTo>
                  <a:pt x="2598992" y="419099"/>
                </a:lnTo>
                <a:lnTo>
                  <a:pt x="2652395" y="469899"/>
                </a:lnTo>
                <a:lnTo>
                  <a:pt x="2703085" y="533399"/>
                </a:lnTo>
                <a:lnTo>
                  <a:pt x="2727402" y="558799"/>
                </a:lnTo>
                <a:lnTo>
                  <a:pt x="2750999" y="584199"/>
                </a:lnTo>
                <a:lnTo>
                  <a:pt x="2773851" y="609599"/>
                </a:lnTo>
                <a:lnTo>
                  <a:pt x="2795959" y="647699"/>
                </a:lnTo>
                <a:lnTo>
                  <a:pt x="2817324" y="673099"/>
                </a:lnTo>
                <a:lnTo>
                  <a:pt x="2837920" y="711199"/>
                </a:lnTo>
                <a:lnTo>
                  <a:pt x="2857721" y="736599"/>
                </a:lnTo>
                <a:lnTo>
                  <a:pt x="2876726" y="774699"/>
                </a:lnTo>
                <a:lnTo>
                  <a:pt x="2894933" y="812799"/>
                </a:lnTo>
                <a:lnTo>
                  <a:pt x="2912327" y="838199"/>
                </a:lnTo>
                <a:lnTo>
                  <a:pt x="2928882" y="876299"/>
                </a:lnTo>
                <a:lnTo>
                  <a:pt x="2944599" y="914399"/>
                </a:lnTo>
                <a:lnTo>
                  <a:pt x="2959480" y="939799"/>
                </a:lnTo>
                <a:lnTo>
                  <a:pt x="2973502" y="977899"/>
                </a:lnTo>
                <a:lnTo>
                  <a:pt x="2986652" y="1015999"/>
                </a:lnTo>
                <a:lnTo>
                  <a:pt x="2998930" y="1054099"/>
                </a:lnTo>
                <a:lnTo>
                  <a:pt x="3010336" y="1079499"/>
                </a:lnTo>
                <a:lnTo>
                  <a:pt x="3020855" y="1117599"/>
                </a:lnTo>
                <a:lnTo>
                  <a:pt x="3030475" y="1155699"/>
                </a:lnTo>
                <a:lnTo>
                  <a:pt x="3039195" y="1193799"/>
                </a:lnTo>
                <a:lnTo>
                  <a:pt x="3047015" y="1231899"/>
                </a:lnTo>
                <a:lnTo>
                  <a:pt x="3053930" y="1269999"/>
                </a:lnTo>
                <a:lnTo>
                  <a:pt x="3059927" y="1308099"/>
                </a:lnTo>
                <a:lnTo>
                  <a:pt x="3065006" y="1346199"/>
                </a:lnTo>
                <a:lnTo>
                  <a:pt x="3069166" y="1384299"/>
                </a:lnTo>
                <a:lnTo>
                  <a:pt x="3072408" y="1422399"/>
                </a:lnTo>
                <a:lnTo>
                  <a:pt x="3074723" y="1460499"/>
                </a:lnTo>
                <a:lnTo>
                  <a:pt x="3076112" y="1498599"/>
                </a:lnTo>
                <a:lnTo>
                  <a:pt x="3076574" y="1536699"/>
                </a:lnTo>
                <a:lnTo>
                  <a:pt x="3076112" y="1574799"/>
                </a:lnTo>
                <a:lnTo>
                  <a:pt x="3074723" y="1612899"/>
                </a:lnTo>
                <a:lnTo>
                  <a:pt x="3072408" y="1650999"/>
                </a:lnTo>
                <a:lnTo>
                  <a:pt x="3069166" y="1676399"/>
                </a:lnTo>
                <a:lnTo>
                  <a:pt x="3065006" y="1714499"/>
                </a:lnTo>
                <a:lnTo>
                  <a:pt x="3059927" y="1752599"/>
                </a:lnTo>
                <a:lnTo>
                  <a:pt x="3053930" y="1790699"/>
                </a:lnTo>
                <a:lnTo>
                  <a:pt x="3047015" y="1828799"/>
                </a:lnTo>
                <a:lnTo>
                  <a:pt x="3039195" y="1866899"/>
                </a:lnTo>
                <a:lnTo>
                  <a:pt x="3030475" y="1904999"/>
                </a:lnTo>
                <a:lnTo>
                  <a:pt x="3020855" y="1943099"/>
                </a:lnTo>
                <a:lnTo>
                  <a:pt x="3010336" y="1981199"/>
                </a:lnTo>
                <a:lnTo>
                  <a:pt x="2998930" y="2019299"/>
                </a:lnTo>
                <a:lnTo>
                  <a:pt x="2986652" y="2044699"/>
                </a:lnTo>
                <a:lnTo>
                  <a:pt x="2973502" y="2082799"/>
                </a:lnTo>
                <a:lnTo>
                  <a:pt x="2959480" y="2120899"/>
                </a:lnTo>
                <a:lnTo>
                  <a:pt x="2944599" y="2158999"/>
                </a:lnTo>
                <a:lnTo>
                  <a:pt x="2928882" y="2184399"/>
                </a:lnTo>
                <a:lnTo>
                  <a:pt x="2912327" y="2222499"/>
                </a:lnTo>
                <a:lnTo>
                  <a:pt x="2894933" y="2260599"/>
                </a:lnTo>
                <a:lnTo>
                  <a:pt x="2876726" y="2285999"/>
                </a:lnTo>
                <a:lnTo>
                  <a:pt x="2857721" y="2324099"/>
                </a:lnTo>
                <a:lnTo>
                  <a:pt x="2837920" y="2349499"/>
                </a:lnTo>
                <a:lnTo>
                  <a:pt x="2817324" y="2387599"/>
                </a:lnTo>
                <a:lnTo>
                  <a:pt x="2795959" y="2412999"/>
                </a:lnTo>
                <a:lnTo>
                  <a:pt x="2773851" y="2451099"/>
                </a:lnTo>
                <a:lnTo>
                  <a:pt x="2750999" y="2476499"/>
                </a:lnTo>
                <a:lnTo>
                  <a:pt x="2727402" y="2501899"/>
                </a:lnTo>
                <a:lnTo>
                  <a:pt x="2703085" y="2539999"/>
                </a:lnTo>
                <a:lnTo>
                  <a:pt x="2652395" y="2590799"/>
                </a:lnTo>
                <a:lnTo>
                  <a:pt x="2598992" y="2641599"/>
                </a:lnTo>
                <a:lnTo>
                  <a:pt x="2543064" y="2692399"/>
                </a:lnTo>
                <a:lnTo>
                  <a:pt x="2514164" y="2717799"/>
                </a:lnTo>
                <a:lnTo>
                  <a:pt x="2484680" y="2743199"/>
                </a:lnTo>
                <a:lnTo>
                  <a:pt x="2454643" y="2768599"/>
                </a:lnTo>
                <a:lnTo>
                  <a:pt x="2424055" y="2793999"/>
                </a:lnTo>
                <a:lnTo>
                  <a:pt x="2392916" y="2806699"/>
                </a:lnTo>
                <a:lnTo>
                  <a:pt x="2361260" y="2832099"/>
                </a:lnTo>
                <a:lnTo>
                  <a:pt x="2329126" y="2857499"/>
                </a:lnTo>
                <a:lnTo>
                  <a:pt x="2263429" y="2882899"/>
                </a:lnTo>
                <a:lnTo>
                  <a:pt x="2229907" y="2908299"/>
                </a:lnTo>
                <a:lnTo>
                  <a:pt x="2161674" y="2933699"/>
                </a:lnTo>
                <a:lnTo>
                  <a:pt x="2126965" y="2959099"/>
                </a:lnTo>
                <a:lnTo>
                  <a:pt x="1984827" y="3009899"/>
                </a:lnTo>
                <a:close/>
              </a:path>
              <a:path w="3076575" h="3073400">
                <a:moveTo>
                  <a:pt x="1875340" y="3035299"/>
                </a:moveTo>
                <a:lnTo>
                  <a:pt x="1201234" y="3035299"/>
                </a:lnTo>
                <a:lnTo>
                  <a:pt x="1128017" y="3009899"/>
                </a:lnTo>
                <a:lnTo>
                  <a:pt x="1948557" y="3009899"/>
                </a:lnTo>
                <a:lnTo>
                  <a:pt x="1875340" y="3035299"/>
                </a:lnTo>
                <a:close/>
              </a:path>
              <a:path w="3076575" h="3073400">
                <a:moveTo>
                  <a:pt x="1801265" y="3047999"/>
                </a:moveTo>
                <a:lnTo>
                  <a:pt x="1275308" y="3047999"/>
                </a:lnTo>
                <a:lnTo>
                  <a:pt x="1238179" y="3035299"/>
                </a:lnTo>
                <a:lnTo>
                  <a:pt x="1838394" y="3035299"/>
                </a:lnTo>
                <a:lnTo>
                  <a:pt x="1801265" y="3047999"/>
                </a:lnTo>
                <a:close/>
              </a:path>
              <a:path w="3076575" h="3073400">
                <a:moveTo>
                  <a:pt x="1726601" y="3060699"/>
                </a:moveTo>
                <a:lnTo>
                  <a:pt x="1349973" y="3060699"/>
                </a:lnTo>
                <a:lnTo>
                  <a:pt x="1312572" y="3047999"/>
                </a:lnTo>
                <a:lnTo>
                  <a:pt x="1764001" y="3047999"/>
                </a:lnTo>
                <a:lnTo>
                  <a:pt x="1726601" y="3060699"/>
                </a:lnTo>
                <a:close/>
              </a:path>
              <a:path w="3076575" h="3073400">
                <a:moveTo>
                  <a:pt x="1613768" y="3073399"/>
                </a:moveTo>
                <a:lnTo>
                  <a:pt x="1462806" y="3073399"/>
                </a:lnTo>
                <a:lnTo>
                  <a:pt x="1425135" y="3060699"/>
                </a:lnTo>
                <a:lnTo>
                  <a:pt x="1651439" y="3060699"/>
                </a:lnTo>
                <a:lnTo>
                  <a:pt x="1613768" y="3073399"/>
                </a:lnTo>
                <a:close/>
              </a:path>
            </a:pathLst>
          </a:custGeom>
          <a:solidFill>
            <a:srgbClr val="D9D9D9">
              <a:alpha val="37646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823666" y="7248928"/>
            <a:ext cx="2040255" cy="520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88645" marR="5080" indent="-576580">
              <a:lnSpc>
                <a:spcPct val="125000"/>
              </a:lnSpc>
              <a:spcBef>
                <a:spcPts val="100"/>
              </a:spcBef>
            </a:pPr>
            <a:r>
              <a:rPr dirty="0" sz="1300" spc="270">
                <a:solidFill>
                  <a:srgbClr val="666666"/>
                </a:solidFill>
                <a:latin typeface="Arial"/>
                <a:cs typeface="Arial"/>
              </a:rPr>
              <a:t>S</a:t>
            </a:r>
            <a:r>
              <a:rPr dirty="0" sz="1300" spc="-15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1300" spc="480">
                <a:solidFill>
                  <a:srgbClr val="666666"/>
                </a:solidFill>
                <a:latin typeface="Arial"/>
                <a:cs typeface="Arial"/>
              </a:rPr>
              <a:t>A</a:t>
            </a:r>
            <a:r>
              <a:rPr dirty="0" sz="1300" spc="-15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1300" spc="395">
                <a:solidFill>
                  <a:srgbClr val="666666"/>
                </a:solidFill>
                <a:latin typeface="Arial"/>
                <a:cs typeface="Arial"/>
              </a:rPr>
              <a:t>V</a:t>
            </a:r>
            <a:r>
              <a:rPr dirty="0" sz="1300" spc="-15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1300" spc="330">
                <a:solidFill>
                  <a:srgbClr val="666666"/>
                </a:solidFill>
                <a:latin typeface="Arial"/>
                <a:cs typeface="Arial"/>
              </a:rPr>
              <a:t>E</a:t>
            </a:r>
            <a:r>
              <a:rPr dirty="0" sz="1300" spc="525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1300" spc="260">
                <a:solidFill>
                  <a:srgbClr val="666666"/>
                </a:solidFill>
                <a:latin typeface="Arial"/>
                <a:cs typeface="Arial"/>
              </a:rPr>
              <a:t>J</a:t>
            </a:r>
            <a:r>
              <a:rPr dirty="0" sz="1300" spc="-15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1300" spc="470">
                <a:solidFill>
                  <a:srgbClr val="666666"/>
                </a:solidFill>
                <a:latin typeface="Arial"/>
                <a:cs typeface="Arial"/>
              </a:rPr>
              <a:t>O</a:t>
            </a:r>
            <a:r>
              <a:rPr dirty="0" sz="1300" spc="-15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1300" spc="425">
                <a:solidFill>
                  <a:srgbClr val="666666"/>
                </a:solidFill>
                <a:latin typeface="Arial"/>
                <a:cs typeface="Arial"/>
              </a:rPr>
              <a:t>B</a:t>
            </a:r>
            <a:r>
              <a:rPr dirty="0" sz="1300" spc="525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1300" spc="254">
                <a:solidFill>
                  <a:srgbClr val="666666"/>
                </a:solidFill>
                <a:latin typeface="Arial"/>
                <a:cs typeface="Arial"/>
              </a:rPr>
              <a:t>F</a:t>
            </a:r>
            <a:r>
              <a:rPr dirty="0" sz="1300" spc="-15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1300" spc="470">
                <a:solidFill>
                  <a:srgbClr val="666666"/>
                </a:solidFill>
                <a:latin typeface="Arial"/>
                <a:cs typeface="Arial"/>
              </a:rPr>
              <a:t>O</a:t>
            </a:r>
            <a:r>
              <a:rPr dirty="0" sz="1300" spc="-15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1300" spc="385">
                <a:solidFill>
                  <a:srgbClr val="666666"/>
                </a:solidFill>
                <a:latin typeface="Arial"/>
                <a:cs typeface="Arial"/>
              </a:rPr>
              <a:t>R  </a:t>
            </a:r>
            <a:r>
              <a:rPr dirty="0" sz="1300" spc="250">
                <a:solidFill>
                  <a:srgbClr val="666666"/>
                </a:solidFill>
                <a:latin typeface="Arial"/>
                <a:cs typeface="Arial"/>
              </a:rPr>
              <a:t>L</a:t>
            </a:r>
            <a:r>
              <a:rPr dirty="0" sz="1300" spc="-15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1300" spc="480">
                <a:solidFill>
                  <a:srgbClr val="666666"/>
                </a:solidFill>
                <a:latin typeface="Arial"/>
                <a:cs typeface="Arial"/>
              </a:rPr>
              <a:t>A</a:t>
            </a:r>
            <a:r>
              <a:rPr dirty="0" sz="1300" spc="-15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1300" spc="265">
                <a:solidFill>
                  <a:srgbClr val="666666"/>
                </a:solidFill>
                <a:latin typeface="Arial"/>
                <a:cs typeface="Arial"/>
              </a:rPr>
              <a:t>T</a:t>
            </a:r>
            <a:r>
              <a:rPr dirty="0" sz="1300" spc="-15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1300" spc="330">
                <a:solidFill>
                  <a:srgbClr val="666666"/>
                </a:solidFill>
                <a:latin typeface="Arial"/>
                <a:cs typeface="Arial"/>
              </a:rPr>
              <a:t>E</a:t>
            </a:r>
            <a:r>
              <a:rPr dirty="0" sz="1300" spc="-145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1300" spc="385">
                <a:solidFill>
                  <a:srgbClr val="666666"/>
                </a:solidFill>
                <a:latin typeface="Arial"/>
                <a:cs typeface="Arial"/>
              </a:rPr>
              <a:t>R</a:t>
            </a:r>
            <a:endParaRPr sz="13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591425" y="2000250"/>
            <a:ext cx="3076575" cy="3073400"/>
          </a:xfrm>
          <a:custGeom>
            <a:avLst/>
            <a:gdLst/>
            <a:ahLst/>
            <a:cxnLst/>
            <a:rect l="l" t="t" r="r" b="b"/>
            <a:pathLst>
              <a:path w="3076575" h="3073400">
                <a:moveTo>
                  <a:pt x="1764001" y="12699"/>
                </a:moveTo>
                <a:lnTo>
                  <a:pt x="1312572" y="12699"/>
                </a:lnTo>
                <a:lnTo>
                  <a:pt x="1349973" y="0"/>
                </a:lnTo>
                <a:lnTo>
                  <a:pt x="1726601" y="0"/>
                </a:lnTo>
                <a:lnTo>
                  <a:pt x="1764001" y="12699"/>
                </a:lnTo>
                <a:close/>
              </a:path>
              <a:path w="3076575" h="3073400">
                <a:moveTo>
                  <a:pt x="1838394" y="25399"/>
                </a:moveTo>
                <a:lnTo>
                  <a:pt x="1238179" y="25399"/>
                </a:lnTo>
                <a:lnTo>
                  <a:pt x="1275308" y="12699"/>
                </a:lnTo>
                <a:lnTo>
                  <a:pt x="1801265" y="12699"/>
                </a:lnTo>
                <a:lnTo>
                  <a:pt x="1838394" y="25399"/>
                </a:lnTo>
                <a:close/>
              </a:path>
              <a:path w="3076575" h="3073400">
                <a:moveTo>
                  <a:pt x="1984827" y="3009899"/>
                </a:moveTo>
                <a:lnTo>
                  <a:pt x="1091747" y="3009899"/>
                </a:lnTo>
                <a:lnTo>
                  <a:pt x="949609" y="2959099"/>
                </a:lnTo>
                <a:lnTo>
                  <a:pt x="914899" y="2933699"/>
                </a:lnTo>
                <a:lnTo>
                  <a:pt x="846667" y="2908299"/>
                </a:lnTo>
                <a:lnTo>
                  <a:pt x="813144" y="2882899"/>
                </a:lnTo>
                <a:lnTo>
                  <a:pt x="747448" y="2857499"/>
                </a:lnTo>
                <a:lnTo>
                  <a:pt x="715314" y="2832099"/>
                </a:lnTo>
                <a:lnTo>
                  <a:pt x="683657" y="2806699"/>
                </a:lnTo>
                <a:lnTo>
                  <a:pt x="652519" y="2793999"/>
                </a:lnTo>
                <a:lnTo>
                  <a:pt x="621930" y="2768599"/>
                </a:lnTo>
                <a:lnTo>
                  <a:pt x="591893" y="2743199"/>
                </a:lnTo>
                <a:lnTo>
                  <a:pt x="562408" y="2717799"/>
                </a:lnTo>
                <a:lnTo>
                  <a:pt x="533510" y="2692399"/>
                </a:lnTo>
                <a:lnTo>
                  <a:pt x="477583" y="2641599"/>
                </a:lnTo>
                <a:lnTo>
                  <a:pt x="424178" y="2590799"/>
                </a:lnTo>
                <a:lnTo>
                  <a:pt x="373489" y="2539999"/>
                </a:lnTo>
                <a:lnTo>
                  <a:pt x="349175" y="2501899"/>
                </a:lnTo>
                <a:lnTo>
                  <a:pt x="325576" y="2476499"/>
                </a:lnTo>
                <a:lnTo>
                  <a:pt x="302722" y="2451099"/>
                </a:lnTo>
                <a:lnTo>
                  <a:pt x="280613" y="2412999"/>
                </a:lnTo>
                <a:lnTo>
                  <a:pt x="259248" y="2387599"/>
                </a:lnTo>
                <a:lnTo>
                  <a:pt x="238653" y="2349499"/>
                </a:lnTo>
                <a:lnTo>
                  <a:pt x="218853" y="2324099"/>
                </a:lnTo>
                <a:lnTo>
                  <a:pt x="199848" y="2285999"/>
                </a:lnTo>
                <a:lnTo>
                  <a:pt x="181639" y="2260599"/>
                </a:lnTo>
                <a:lnTo>
                  <a:pt x="164246" y="2222499"/>
                </a:lnTo>
                <a:lnTo>
                  <a:pt x="147690" y="2184399"/>
                </a:lnTo>
                <a:lnTo>
                  <a:pt x="131973" y="2158999"/>
                </a:lnTo>
                <a:lnTo>
                  <a:pt x="117095" y="2120899"/>
                </a:lnTo>
                <a:lnTo>
                  <a:pt x="103071" y="2082799"/>
                </a:lnTo>
                <a:lnTo>
                  <a:pt x="89920" y="2044699"/>
                </a:lnTo>
                <a:lnTo>
                  <a:pt x="77643" y="2019299"/>
                </a:lnTo>
                <a:lnTo>
                  <a:pt x="66238" y="1981199"/>
                </a:lnTo>
                <a:lnTo>
                  <a:pt x="55719" y="1943099"/>
                </a:lnTo>
                <a:lnTo>
                  <a:pt x="46099" y="1904999"/>
                </a:lnTo>
                <a:lnTo>
                  <a:pt x="37378" y="1866899"/>
                </a:lnTo>
                <a:lnTo>
                  <a:pt x="29557" y="1828799"/>
                </a:lnTo>
                <a:lnTo>
                  <a:pt x="22644" y="1790699"/>
                </a:lnTo>
                <a:lnTo>
                  <a:pt x="16648" y="1752599"/>
                </a:lnTo>
                <a:lnTo>
                  <a:pt x="11569" y="1714499"/>
                </a:lnTo>
                <a:lnTo>
                  <a:pt x="7407" y="1676399"/>
                </a:lnTo>
                <a:lnTo>
                  <a:pt x="4166" y="1650999"/>
                </a:lnTo>
                <a:lnTo>
                  <a:pt x="1851" y="1612899"/>
                </a:lnTo>
                <a:lnTo>
                  <a:pt x="462" y="1574799"/>
                </a:lnTo>
                <a:lnTo>
                  <a:pt x="0" y="1536699"/>
                </a:lnTo>
                <a:lnTo>
                  <a:pt x="462" y="1498599"/>
                </a:lnTo>
                <a:lnTo>
                  <a:pt x="1851" y="1460499"/>
                </a:lnTo>
                <a:lnTo>
                  <a:pt x="4166" y="1422399"/>
                </a:lnTo>
                <a:lnTo>
                  <a:pt x="7407" y="1384299"/>
                </a:lnTo>
                <a:lnTo>
                  <a:pt x="11569" y="1346199"/>
                </a:lnTo>
                <a:lnTo>
                  <a:pt x="16648" y="1308099"/>
                </a:lnTo>
                <a:lnTo>
                  <a:pt x="22644" y="1269999"/>
                </a:lnTo>
                <a:lnTo>
                  <a:pt x="29557" y="1231899"/>
                </a:lnTo>
                <a:lnTo>
                  <a:pt x="37378" y="1193799"/>
                </a:lnTo>
                <a:lnTo>
                  <a:pt x="46099" y="1155699"/>
                </a:lnTo>
                <a:lnTo>
                  <a:pt x="55719" y="1117599"/>
                </a:lnTo>
                <a:lnTo>
                  <a:pt x="66238" y="1079499"/>
                </a:lnTo>
                <a:lnTo>
                  <a:pt x="77643" y="1054099"/>
                </a:lnTo>
                <a:lnTo>
                  <a:pt x="89920" y="1015999"/>
                </a:lnTo>
                <a:lnTo>
                  <a:pt x="103071" y="977899"/>
                </a:lnTo>
                <a:lnTo>
                  <a:pt x="117095" y="939799"/>
                </a:lnTo>
                <a:lnTo>
                  <a:pt x="131973" y="914399"/>
                </a:lnTo>
                <a:lnTo>
                  <a:pt x="147690" y="876299"/>
                </a:lnTo>
                <a:lnTo>
                  <a:pt x="164246" y="838199"/>
                </a:lnTo>
                <a:lnTo>
                  <a:pt x="181639" y="812799"/>
                </a:lnTo>
                <a:lnTo>
                  <a:pt x="199848" y="774699"/>
                </a:lnTo>
                <a:lnTo>
                  <a:pt x="218853" y="736599"/>
                </a:lnTo>
                <a:lnTo>
                  <a:pt x="238653" y="711199"/>
                </a:lnTo>
                <a:lnTo>
                  <a:pt x="259248" y="673099"/>
                </a:lnTo>
                <a:lnTo>
                  <a:pt x="280613" y="647699"/>
                </a:lnTo>
                <a:lnTo>
                  <a:pt x="302722" y="609599"/>
                </a:lnTo>
                <a:lnTo>
                  <a:pt x="325576" y="584199"/>
                </a:lnTo>
                <a:lnTo>
                  <a:pt x="349175" y="558799"/>
                </a:lnTo>
                <a:lnTo>
                  <a:pt x="373489" y="533399"/>
                </a:lnTo>
                <a:lnTo>
                  <a:pt x="398490" y="495299"/>
                </a:lnTo>
                <a:lnTo>
                  <a:pt x="450553" y="444499"/>
                </a:lnTo>
                <a:lnTo>
                  <a:pt x="505236" y="393699"/>
                </a:lnTo>
                <a:lnTo>
                  <a:pt x="562408" y="342899"/>
                </a:lnTo>
                <a:lnTo>
                  <a:pt x="591893" y="317499"/>
                </a:lnTo>
                <a:lnTo>
                  <a:pt x="621930" y="292099"/>
                </a:lnTo>
                <a:lnTo>
                  <a:pt x="652519" y="279399"/>
                </a:lnTo>
                <a:lnTo>
                  <a:pt x="683657" y="253999"/>
                </a:lnTo>
                <a:lnTo>
                  <a:pt x="715314" y="228599"/>
                </a:lnTo>
                <a:lnTo>
                  <a:pt x="747448" y="215899"/>
                </a:lnTo>
                <a:lnTo>
                  <a:pt x="780058" y="190499"/>
                </a:lnTo>
                <a:lnTo>
                  <a:pt x="813144" y="177799"/>
                </a:lnTo>
                <a:lnTo>
                  <a:pt x="846667" y="152399"/>
                </a:lnTo>
                <a:lnTo>
                  <a:pt x="984676" y="101599"/>
                </a:lnTo>
                <a:lnTo>
                  <a:pt x="1201234" y="25399"/>
                </a:lnTo>
                <a:lnTo>
                  <a:pt x="1875340" y="25399"/>
                </a:lnTo>
                <a:lnTo>
                  <a:pt x="2091898" y="101599"/>
                </a:lnTo>
                <a:lnTo>
                  <a:pt x="2229907" y="152399"/>
                </a:lnTo>
                <a:lnTo>
                  <a:pt x="2263429" y="177799"/>
                </a:lnTo>
                <a:lnTo>
                  <a:pt x="2296516" y="190499"/>
                </a:lnTo>
                <a:lnTo>
                  <a:pt x="2329126" y="215899"/>
                </a:lnTo>
                <a:lnTo>
                  <a:pt x="2361260" y="228599"/>
                </a:lnTo>
                <a:lnTo>
                  <a:pt x="2392916" y="253999"/>
                </a:lnTo>
                <a:lnTo>
                  <a:pt x="2424055" y="279399"/>
                </a:lnTo>
                <a:lnTo>
                  <a:pt x="2454643" y="292099"/>
                </a:lnTo>
                <a:lnTo>
                  <a:pt x="2484680" y="317499"/>
                </a:lnTo>
                <a:lnTo>
                  <a:pt x="2514164" y="342899"/>
                </a:lnTo>
                <a:lnTo>
                  <a:pt x="2543064" y="368299"/>
                </a:lnTo>
                <a:lnTo>
                  <a:pt x="2598992" y="419099"/>
                </a:lnTo>
                <a:lnTo>
                  <a:pt x="2652395" y="469899"/>
                </a:lnTo>
                <a:lnTo>
                  <a:pt x="2703085" y="533399"/>
                </a:lnTo>
                <a:lnTo>
                  <a:pt x="2727402" y="558799"/>
                </a:lnTo>
                <a:lnTo>
                  <a:pt x="2750999" y="584199"/>
                </a:lnTo>
                <a:lnTo>
                  <a:pt x="2773851" y="609599"/>
                </a:lnTo>
                <a:lnTo>
                  <a:pt x="2795959" y="647699"/>
                </a:lnTo>
                <a:lnTo>
                  <a:pt x="2817324" y="673099"/>
                </a:lnTo>
                <a:lnTo>
                  <a:pt x="2837920" y="711199"/>
                </a:lnTo>
                <a:lnTo>
                  <a:pt x="2857721" y="736599"/>
                </a:lnTo>
                <a:lnTo>
                  <a:pt x="2876726" y="774699"/>
                </a:lnTo>
                <a:lnTo>
                  <a:pt x="2894933" y="812799"/>
                </a:lnTo>
                <a:lnTo>
                  <a:pt x="2912327" y="838199"/>
                </a:lnTo>
                <a:lnTo>
                  <a:pt x="2928882" y="876299"/>
                </a:lnTo>
                <a:lnTo>
                  <a:pt x="2944599" y="914399"/>
                </a:lnTo>
                <a:lnTo>
                  <a:pt x="2959480" y="939799"/>
                </a:lnTo>
                <a:lnTo>
                  <a:pt x="2973502" y="977899"/>
                </a:lnTo>
                <a:lnTo>
                  <a:pt x="2986652" y="1015999"/>
                </a:lnTo>
                <a:lnTo>
                  <a:pt x="2998930" y="1054099"/>
                </a:lnTo>
                <a:lnTo>
                  <a:pt x="3010336" y="1079499"/>
                </a:lnTo>
                <a:lnTo>
                  <a:pt x="3020855" y="1117599"/>
                </a:lnTo>
                <a:lnTo>
                  <a:pt x="3030475" y="1155699"/>
                </a:lnTo>
                <a:lnTo>
                  <a:pt x="3039195" y="1193799"/>
                </a:lnTo>
                <a:lnTo>
                  <a:pt x="3047015" y="1231899"/>
                </a:lnTo>
                <a:lnTo>
                  <a:pt x="3053930" y="1269999"/>
                </a:lnTo>
                <a:lnTo>
                  <a:pt x="3059927" y="1308099"/>
                </a:lnTo>
                <a:lnTo>
                  <a:pt x="3065006" y="1346199"/>
                </a:lnTo>
                <a:lnTo>
                  <a:pt x="3069166" y="1384299"/>
                </a:lnTo>
                <a:lnTo>
                  <a:pt x="3072408" y="1422399"/>
                </a:lnTo>
                <a:lnTo>
                  <a:pt x="3074723" y="1460499"/>
                </a:lnTo>
                <a:lnTo>
                  <a:pt x="3076112" y="1498599"/>
                </a:lnTo>
                <a:lnTo>
                  <a:pt x="3076574" y="1536699"/>
                </a:lnTo>
                <a:lnTo>
                  <a:pt x="3076112" y="1574799"/>
                </a:lnTo>
                <a:lnTo>
                  <a:pt x="3074723" y="1612899"/>
                </a:lnTo>
                <a:lnTo>
                  <a:pt x="3072408" y="1650999"/>
                </a:lnTo>
                <a:lnTo>
                  <a:pt x="3069166" y="1676399"/>
                </a:lnTo>
                <a:lnTo>
                  <a:pt x="3065006" y="1714499"/>
                </a:lnTo>
                <a:lnTo>
                  <a:pt x="3059927" y="1752599"/>
                </a:lnTo>
                <a:lnTo>
                  <a:pt x="3053930" y="1790699"/>
                </a:lnTo>
                <a:lnTo>
                  <a:pt x="3047015" y="1828799"/>
                </a:lnTo>
                <a:lnTo>
                  <a:pt x="3039195" y="1866899"/>
                </a:lnTo>
                <a:lnTo>
                  <a:pt x="3030475" y="1904999"/>
                </a:lnTo>
                <a:lnTo>
                  <a:pt x="3020855" y="1943099"/>
                </a:lnTo>
                <a:lnTo>
                  <a:pt x="3010336" y="1981199"/>
                </a:lnTo>
                <a:lnTo>
                  <a:pt x="2998930" y="2019299"/>
                </a:lnTo>
                <a:lnTo>
                  <a:pt x="2986652" y="2044699"/>
                </a:lnTo>
                <a:lnTo>
                  <a:pt x="2973502" y="2082799"/>
                </a:lnTo>
                <a:lnTo>
                  <a:pt x="2959480" y="2120899"/>
                </a:lnTo>
                <a:lnTo>
                  <a:pt x="2944599" y="2158999"/>
                </a:lnTo>
                <a:lnTo>
                  <a:pt x="2928882" y="2184399"/>
                </a:lnTo>
                <a:lnTo>
                  <a:pt x="2912327" y="2222499"/>
                </a:lnTo>
                <a:lnTo>
                  <a:pt x="2894933" y="2260599"/>
                </a:lnTo>
                <a:lnTo>
                  <a:pt x="2876726" y="2285999"/>
                </a:lnTo>
                <a:lnTo>
                  <a:pt x="2857721" y="2324099"/>
                </a:lnTo>
                <a:lnTo>
                  <a:pt x="2837920" y="2349499"/>
                </a:lnTo>
                <a:lnTo>
                  <a:pt x="2817324" y="2387599"/>
                </a:lnTo>
                <a:lnTo>
                  <a:pt x="2795959" y="2412999"/>
                </a:lnTo>
                <a:lnTo>
                  <a:pt x="2773851" y="2451099"/>
                </a:lnTo>
                <a:lnTo>
                  <a:pt x="2750999" y="2476499"/>
                </a:lnTo>
                <a:lnTo>
                  <a:pt x="2727402" y="2501899"/>
                </a:lnTo>
                <a:lnTo>
                  <a:pt x="2703085" y="2539999"/>
                </a:lnTo>
                <a:lnTo>
                  <a:pt x="2652395" y="2590799"/>
                </a:lnTo>
                <a:lnTo>
                  <a:pt x="2598992" y="2641599"/>
                </a:lnTo>
                <a:lnTo>
                  <a:pt x="2543064" y="2692399"/>
                </a:lnTo>
                <a:lnTo>
                  <a:pt x="2514164" y="2717799"/>
                </a:lnTo>
                <a:lnTo>
                  <a:pt x="2484680" y="2743199"/>
                </a:lnTo>
                <a:lnTo>
                  <a:pt x="2454643" y="2768599"/>
                </a:lnTo>
                <a:lnTo>
                  <a:pt x="2424055" y="2793999"/>
                </a:lnTo>
                <a:lnTo>
                  <a:pt x="2392916" y="2806699"/>
                </a:lnTo>
                <a:lnTo>
                  <a:pt x="2361260" y="2832099"/>
                </a:lnTo>
                <a:lnTo>
                  <a:pt x="2329126" y="2857499"/>
                </a:lnTo>
                <a:lnTo>
                  <a:pt x="2263429" y="2882899"/>
                </a:lnTo>
                <a:lnTo>
                  <a:pt x="2229907" y="2908299"/>
                </a:lnTo>
                <a:lnTo>
                  <a:pt x="2161674" y="2933699"/>
                </a:lnTo>
                <a:lnTo>
                  <a:pt x="2126965" y="2959099"/>
                </a:lnTo>
                <a:lnTo>
                  <a:pt x="1984827" y="3009899"/>
                </a:lnTo>
                <a:close/>
              </a:path>
              <a:path w="3076575" h="3073400">
                <a:moveTo>
                  <a:pt x="1875340" y="3035299"/>
                </a:moveTo>
                <a:lnTo>
                  <a:pt x="1201234" y="3035299"/>
                </a:lnTo>
                <a:lnTo>
                  <a:pt x="1128017" y="3009899"/>
                </a:lnTo>
                <a:lnTo>
                  <a:pt x="1948557" y="3009899"/>
                </a:lnTo>
                <a:lnTo>
                  <a:pt x="1875340" y="3035299"/>
                </a:lnTo>
                <a:close/>
              </a:path>
              <a:path w="3076575" h="3073400">
                <a:moveTo>
                  <a:pt x="1801265" y="3047999"/>
                </a:moveTo>
                <a:lnTo>
                  <a:pt x="1275308" y="3047999"/>
                </a:lnTo>
                <a:lnTo>
                  <a:pt x="1238179" y="3035299"/>
                </a:lnTo>
                <a:lnTo>
                  <a:pt x="1838394" y="3035299"/>
                </a:lnTo>
                <a:lnTo>
                  <a:pt x="1801265" y="3047999"/>
                </a:lnTo>
                <a:close/>
              </a:path>
              <a:path w="3076575" h="3073400">
                <a:moveTo>
                  <a:pt x="1726601" y="3060699"/>
                </a:moveTo>
                <a:lnTo>
                  <a:pt x="1349973" y="3060699"/>
                </a:lnTo>
                <a:lnTo>
                  <a:pt x="1312572" y="3047999"/>
                </a:lnTo>
                <a:lnTo>
                  <a:pt x="1764001" y="3047999"/>
                </a:lnTo>
                <a:lnTo>
                  <a:pt x="1726601" y="3060699"/>
                </a:lnTo>
                <a:close/>
              </a:path>
              <a:path w="3076575" h="3073400">
                <a:moveTo>
                  <a:pt x="1613768" y="3073399"/>
                </a:moveTo>
                <a:lnTo>
                  <a:pt x="1462806" y="3073399"/>
                </a:lnTo>
                <a:lnTo>
                  <a:pt x="1425135" y="3060699"/>
                </a:lnTo>
                <a:lnTo>
                  <a:pt x="1651439" y="3060699"/>
                </a:lnTo>
                <a:lnTo>
                  <a:pt x="1613768" y="3073399"/>
                </a:lnTo>
                <a:close/>
              </a:path>
            </a:pathLst>
          </a:custGeom>
          <a:solidFill>
            <a:srgbClr val="FFC300">
              <a:alpha val="37646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001843" y="3331681"/>
            <a:ext cx="223075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13410" marR="5080" indent="-601345">
              <a:lnSpc>
                <a:spcPct val="125000"/>
              </a:lnSpc>
              <a:spcBef>
                <a:spcPts val="95"/>
              </a:spcBef>
              <a:tabLst>
                <a:tab pos="968375" algn="l"/>
                <a:tab pos="1543050" algn="l"/>
              </a:tabLst>
            </a:pPr>
            <a:r>
              <a:rPr dirty="0" sz="1600" spc="340">
                <a:latin typeface="Arial"/>
                <a:cs typeface="Arial"/>
              </a:rPr>
              <a:t>S</a:t>
            </a:r>
            <a:r>
              <a:rPr dirty="0" sz="1600" spc="-175">
                <a:latin typeface="Arial"/>
                <a:cs typeface="Arial"/>
              </a:rPr>
              <a:t> </a:t>
            </a:r>
            <a:r>
              <a:rPr dirty="0" sz="1600" spc="415">
                <a:latin typeface="Arial"/>
                <a:cs typeface="Arial"/>
              </a:rPr>
              <a:t>E</a:t>
            </a:r>
            <a:r>
              <a:rPr dirty="0" sz="1600" spc="-175">
                <a:latin typeface="Arial"/>
                <a:cs typeface="Arial"/>
              </a:rPr>
              <a:t> </a:t>
            </a:r>
            <a:r>
              <a:rPr dirty="0" sz="1600" spc="600">
                <a:latin typeface="Arial"/>
                <a:cs typeface="Arial"/>
              </a:rPr>
              <a:t>A</a:t>
            </a:r>
            <a:r>
              <a:rPr dirty="0" sz="1600" spc="-170">
                <a:latin typeface="Arial"/>
                <a:cs typeface="Arial"/>
              </a:rPr>
              <a:t> </a:t>
            </a:r>
            <a:r>
              <a:rPr dirty="0" sz="1600" spc="480">
                <a:latin typeface="Arial"/>
                <a:cs typeface="Arial"/>
              </a:rPr>
              <a:t>R</a:t>
            </a:r>
            <a:r>
              <a:rPr dirty="0" sz="1600" spc="-175">
                <a:latin typeface="Arial"/>
                <a:cs typeface="Arial"/>
              </a:rPr>
              <a:t> </a:t>
            </a:r>
            <a:r>
              <a:rPr dirty="0" sz="1600" spc="420">
                <a:latin typeface="Arial"/>
                <a:cs typeface="Arial"/>
              </a:rPr>
              <a:t>C</a:t>
            </a:r>
            <a:r>
              <a:rPr dirty="0" sz="1600" spc="-175">
                <a:latin typeface="Arial"/>
                <a:cs typeface="Arial"/>
              </a:rPr>
              <a:t> </a:t>
            </a:r>
            <a:r>
              <a:rPr dirty="0" sz="1600" spc="635">
                <a:latin typeface="Arial"/>
                <a:cs typeface="Arial"/>
              </a:rPr>
              <a:t>H	</a:t>
            </a:r>
            <a:r>
              <a:rPr dirty="0" sz="1600" spc="320">
                <a:latin typeface="Arial"/>
                <a:cs typeface="Arial"/>
              </a:rPr>
              <a:t>F</a:t>
            </a:r>
            <a:r>
              <a:rPr dirty="0" sz="1600" spc="-215">
                <a:latin typeface="Arial"/>
                <a:cs typeface="Arial"/>
              </a:rPr>
              <a:t> </a:t>
            </a:r>
            <a:r>
              <a:rPr dirty="0" sz="1600" spc="585">
                <a:latin typeface="Arial"/>
                <a:cs typeface="Arial"/>
              </a:rPr>
              <a:t>O</a:t>
            </a:r>
            <a:r>
              <a:rPr dirty="0" sz="1600" spc="-220">
                <a:latin typeface="Arial"/>
                <a:cs typeface="Arial"/>
              </a:rPr>
              <a:t> </a:t>
            </a:r>
            <a:r>
              <a:rPr dirty="0" sz="1600" spc="480">
                <a:latin typeface="Arial"/>
                <a:cs typeface="Arial"/>
              </a:rPr>
              <a:t>R  </a:t>
            </a:r>
            <a:r>
              <a:rPr dirty="0" sz="1600" spc="600">
                <a:latin typeface="Arial"/>
                <a:cs typeface="Arial"/>
              </a:rPr>
              <a:t>A	</a:t>
            </a:r>
            <a:r>
              <a:rPr dirty="0" sz="1600" spc="325">
                <a:latin typeface="Arial"/>
                <a:cs typeface="Arial"/>
              </a:rPr>
              <a:t>J</a:t>
            </a:r>
            <a:r>
              <a:rPr dirty="0" sz="1600" spc="-180">
                <a:latin typeface="Arial"/>
                <a:cs typeface="Arial"/>
              </a:rPr>
              <a:t> </a:t>
            </a:r>
            <a:r>
              <a:rPr dirty="0" sz="1600" spc="585">
                <a:latin typeface="Arial"/>
                <a:cs typeface="Arial"/>
              </a:rPr>
              <a:t>O</a:t>
            </a:r>
            <a:r>
              <a:rPr dirty="0" sz="1600" spc="-180">
                <a:latin typeface="Arial"/>
                <a:cs typeface="Arial"/>
              </a:rPr>
              <a:t> </a:t>
            </a:r>
            <a:r>
              <a:rPr dirty="0" sz="1600" spc="530">
                <a:latin typeface="Arial"/>
                <a:cs typeface="Arial"/>
              </a:rPr>
              <a:t>B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591425" y="5857875"/>
            <a:ext cx="3076575" cy="3073400"/>
          </a:xfrm>
          <a:custGeom>
            <a:avLst/>
            <a:gdLst/>
            <a:ahLst/>
            <a:cxnLst/>
            <a:rect l="l" t="t" r="r" b="b"/>
            <a:pathLst>
              <a:path w="3076575" h="3073400">
                <a:moveTo>
                  <a:pt x="1764001" y="12699"/>
                </a:moveTo>
                <a:lnTo>
                  <a:pt x="1312572" y="12699"/>
                </a:lnTo>
                <a:lnTo>
                  <a:pt x="1349973" y="0"/>
                </a:lnTo>
                <a:lnTo>
                  <a:pt x="1726601" y="0"/>
                </a:lnTo>
                <a:lnTo>
                  <a:pt x="1764001" y="12699"/>
                </a:lnTo>
                <a:close/>
              </a:path>
              <a:path w="3076575" h="3073400">
                <a:moveTo>
                  <a:pt x="1838394" y="25399"/>
                </a:moveTo>
                <a:lnTo>
                  <a:pt x="1238179" y="25399"/>
                </a:lnTo>
                <a:lnTo>
                  <a:pt x="1275308" y="12699"/>
                </a:lnTo>
                <a:lnTo>
                  <a:pt x="1801265" y="12699"/>
                </a:lnTo>
                <a:lnTo>
                  <a:pt x="1838394" y="25399"/>
                </a:lnTo>
                <a:close/>
              </a:path>
              <a:path w="3076575" h="3073400">
                <a:moveTo>
                  <a:pt x="1984827" y="3009899"/>
                </a:moveTo>
                <a:lnTo>
                  <a:pt x="1091747" y="3009899"/>
                </a:lnTo>
                <a:lnTo>
                  <a:pt x="949609" y="2959099"/>
                </a:lnTo>
                <a:lnTo>
                  <a:pt x="914899" y="2933699"/>
                </a:lnTo>
                <a:lnTo>
                  <a:pt x="846667" y="2908299"/>
                </a:lnTo>
                <a:lnTo>
                  <a:pt x="813144" y="2882899"/>
                </a:lnTo>
                <a:lnTo>
                  <a:pt x="747448" y="2857499"/>
                </a:lnTo>
                <a:lnTo>
                  <a:pt x="715314" y="2832099"/>
                </a:lnTo>
                <a:lnTo>
                  <a:pt x="683657" y="2806699"/>
                </a:lnTo>
                <a:lnTo>
                  <a:pt x="652519" y="2793999"/>
                </a:lnTo>
                <a:lnTo>
                  <a:pt x="621930" y="2768599"/>
                </a:lnTo>
                <a:lnTo>
                  <a:pt x="591893" y="2743199"/>
                </a:lnTo>
                <a:lnTo>
                  <a:pt x="562408" y="2717799"/>
                </a:lnTo>
                <a:lnTo>
                  <a:pt x="533510" y="2692399"/>
                </a:lnTo>
                <a:lnTo>
                  <a:pt x="477583" y="2641599"/>
                </a:lnTo>
                <a:lnTo>
                  <a:pt x="424178" y="2590799"/>
                </a:lnTo>
                <a:lnTo>
                  <a:pt x="373489" y="2539999"/>
                </a:lnTo>
                <a:lnTo>
                  <a:pt x="349175" y="2501899"/>
                </a:lnTo>
                <a:lnTo>
                  <a:pt x="325576" y="2476499"/>
                </a:lnTo>
                <a:lnTo>
                  <a:pt x="302722" y="2451099"/>
                </a:lnTo>
                <a:lnTo>
                  <a:pt x="280613" y="2412999"/>
                </a:lnTo>
                <a:lnTo>
                  <a:pt x="259248" y="2387599"/>
                </a:lnTo>
                <a:lnTo>
                  <a:pt x="238653" y="2349499"/>
                </a:lnTo>
                <a:lnTo>
                  <a:pt x="218853" y="2324099"/>
                </a:lnTo>
                <a:lnTo>
                  <a:pt x="199848" y="2285999"/>
                </a:lnTo>
                <a:lnTo>
                  <a:pt x="181639" y="2260599"/>
                </a:lnTo>
                <a:lnTo>
                  <a:pt x="164246" y="2222499"/>
                </a:lnTo>
                <a:lnTo>
                  <a:pt x="147690" y="2184399"/>
                </a:lnTo>
                <a:lnTo>
                  <a:pt x="131973" y="2158999"/>
                </a:lnTo>
                <a:lnTo>
                  <a:pt x="117095" y="2120899"/>
                </a:lnTo>
                <a:lnTo>
                  <a:pt x="103071" y="2082799"/>
                </a:lnTo>
                <a:lnTo>
                  <a:pt x="89920" y="2044699"/>
                </a:lnTo>
                <a:lnTo>
                  <a:pt x="77643" y="2019299"/>
                </a:lnTo>
                <a:lnTo>
                  <a:pt x="66238" y="1981199"/>
                </a:lnTo>
                <a:lnTo>
                  <a:pt x="55719" y="1943099"/>
                </a:lnTo>
                <a:lnTo>
                  <a:pt x="46099" y="1904999"/>
                </a:lnTo>
                <a:lnTo>
                  <a:pt x="37378" y="1866899"/>
                </a:lnTo>
                <a:lnTo>
                  <a:pt x="29557" y="1828799"/>
                </a:lnTo>
                <a:lnTo>
                  <a:pt x="22644" y="1790699"/>
                </a:lnTo>
                <a:lnTo>
                  <a:pt x="16648" y="1752599"/>
                </a:lnTo>
                <a:lnTo>
                  <a:pt x="11569" y="1714499"/>
                </a:lnTo>
                <a:lnTo>
                  <a:pt x="7407" y="1676399"/>
                </a:lnTo>
                <a:lnTo>
                  <a:pt x="4166" y="1650999"/>
                </a:lnTo>
                <a:lnTo>
                  <a:pt x="1851" y="1612899"/>
                </a:lnTo>
                <a:lnTo>
                  <a:pt x="462" y="1574799"/>
                </a:lnTo>
                <a:lnTo>
                  <a:pt x="0" y="1536699"/>
                </a:lnTo>
                <a:lnTo>
                  <a:pt x="462" y="1498599"/>
                </a:lnTo>
                <a:lnTo>
                  <a:pt x="1851" y="1460499"/>
                </a:lnTo>
                <a:lnTo>
                  <a:pt x="4166" y="1422399"/>
                </a:lnTo>
                <a:lnTo>
                  <a:pt x="7407" y="1384299"/>
                </a:lnTo>
                <a:lnTo>
                  <a:pt x="11569" y="1346199"/>
                </a:lnTo>
                <a:lnTo>
                  <a:pt x="16648" y="1308099"/>
                </a:lnTo>
                <a:lnTo>
                  <a:pt x="22644" y="1269999"/>
                </a:lnTo>
                <a:lnTo>
                  <a:pt x="29557" y="1231899"/>
                </a:lnTo>
                <a:lnTo>
                  <a:pt x="37378" y="1193799"/>
                </a:lnTo>
                <a:lnTo>
                  <a:pt x="46099" y="1155699"/>
                </a:lnTo>
                <a:lnTo>
                  <a:pt x="55719" y="1117599"/>
                </a:lnTo>
                <a:lnTo>
                  <a:pt x="66238" y="1079499"/>
                </a:lnTo>
                <a:lnTo>
                  <a:pt x="77643" y="1054099"/>
                </a:lnTo>
                <a:lnTo>
                  <a:pt x="89920" y="1015999"/>
                </a:lnTo>
                <a:lnTo>
                  <a:pt x="103071" y="977899"/>
                </a:lnTo>
                <a:lnTo>
                  <a:pt x="117095" y="939799"/>
                </a:lnTo>
                <a:lnTo>
                  <a:pt x="131973" y="914399"/>
                </a:lnTo>
                <a:lnTo>
                  <a:pt x="147690" y="876299"/>
                </a:lnTo>
                <a:lnTo>
                  <a:pt x="164246" y="838199"/>
                </a:lnTo>
                <a:lnTo>
                  <a:pt x="181639" y="812799"/>
                </a:lnTo>
                <a:lnTo>
                  <a:pt x="199848" y="774699"/>
                </a:lnTo>
                <a:lnTo>
                  <a:pt x="218853" y="736599"/>
                </a:lnTo>
                <a:lnTo>
                  <a:pt x="238653" y="711199"/>
                </a:lnTo>
                <a:lnTo>
                  <a:pt x="259248" y="673099"/>
                </a:lnTo>
                <a:lnTo>
                  <a:pt x="280613" y="647699"/>
                </a:lnTo>
                <a:lnTo>
                  <a:pt x="302722" y="609599"/>
                </a:lnTo>
                <a:lnTo>
                  <a:pt x="325576" y="584199"/>
                </a:lnTo>
                <a:lnTo>
                  <a:pt x="349175" y="558799"/>
                </a:lnTo>
                <a:lnTo>
                  <a:pt x="373489" y="533399"/>
                </a:lnTo>
                <a:lnTo>
                  <a:pt x="398490" y="495299"/>
                </a:lnTo>
                <a:lnTo>
                  <a:pt x="450553" y="444499"/>
                </a:lnTo>
                <a:lnTo>
                  <a:pt x="505236" y="393699"/>
                </a:lnTo>
                <a:lnTo>
                  <a:pt x="562408" y="342899"/>
                </a:lnTo>
                <a:lnTo>
                  <a:pt x="591893" y="317499"/>
                </a:lnTo>
                <a:lnTo>
                  <a:pt x="621930" y="292099"/>
                </a:lnTo>
                <a:lnTo>
                  <a:pt x="652519" y="279399"/>
                </a:lnTo>
                <a:lnTo>
                  <a:pt x="683657" y="253999"/>
                </a:lnTo>
                <a:lnTo>
                  <a:pt x="715314" y="228599"/>
                </a:lnTo>
                <a:lnTo>
                  <a:pt x="747448" y="215899"/>
                </a:lnTo>
                <a:lnTo>
                  <a:pt x="780058" y="190499"/>
                </a:lnTo>
                <a:lnTo>
                  <a:pt x="813144" y="177799"/>
                </a:lnTo>
                <a:lnTo>
                  <a:pt x="846667" y="152399"/>
                </a:lnTo>
                <a:lnTo>
                  <a:pt x="984676" y="101599"/>
                </a:lnTo>
                <a:lnTo>
                  <a:pt x="1201234" y="25399"/>
                </a:lnTo>
                <a:lnTo>
                  <a:pt x="1875340" y="25399"/>
                </a:lnTo>
                <a:lnTo>
                  <a:pt x="2091898" y="101599"/>
                </a:lnTo>
                <a:lnTo>
                  <a:pt x="2229907" y="152399"/>
                </a:lnTo>
                <a:lnTo>
                  <a:pt x="2263429" y="177799"/>
                </a:lnTo>
                <a:lnTo>
                  <a:pt x="2296516" y="190499"/>
                </a:lnTo>
                <a:lnTo>
                  <a:pt x="2329126" y="215899"/>
                </a:lnTo>
                <a:lnTo>
                  <a:pt x="2361260" y="228599"/>
                </a:lnTo>
                <a:lnTo>
                  <a:pt x="2392916" y="253999"/>
                </a:lnTo>
                <a:lnTo>
                  <a:pt x="2424055" y="279399"/>
                </a:lnTo>
                <a:lnTo>
                  <a:pt x="2454643" y="292099"/>
                </a:lnTo>
                <a:lnTo>
                  <a:pt x="2484680" y="317499"/>
                </a:lnTo>
                <a:lnTo>
                  <a:pt x="2514164" y="342899"/>
                </a:lnTo>
                <a:lnTo>
                  <a:pt x="2543064" y="368299"/>
                </a:lnTo>
                <a:lnTo>
                  <a:pt x="2598992" y="419099"/>
                </a:lnTo>
                <a:lnTo>
                  <a:pt x="2652395" y="469899"/>
                </a:lnTo>
                <a:lnTo>
                  <a:pt x="2703085" y="533399"/>
                </a:lnTo>
                <a:lnTo>
                  <a:pt x="2727402" y="558799"/>
                </a:lnTo>
                <a:lnTo>
                  <a:pt x="2750999" y="584199"/>
                </a:lnTo>
                <a:lnTo>
                  <a:pt x="2773851" y="609599"/>
                </a:lnTo>
                <a:lnTo>
                  <a:pt x="2795959" y="647699"/>
                </a:lnTo>
                <a:lnTo>
                  <a:pt x="2817324" y="673099"/>
                </a:lnTo>
                <a:lnTo>
                  <a:pt x="2837920" y="711199"/>
                </a:lnTo>
                <a:lnTo>
                  <a:pt x="2857721" y="736599"/>
                </a:lnTo>
                <a:lnTo>
                  <a:pt x="2876726" y="774699"/>
                </a:lnTo>
                <a:lnTo>
                  <a:pt x="2894933" y="812799"/>
                </a:lnTo>
                <a:lnTo>
                  <a:pt x="2912327" y="838199"/>
                </a:lnTo>
                <a:lnTo>
                  <a:pt x="2928882" y="876299"/>
                </a:lnTo>
                <a:lnTo>
                  <a:pt x="2944599" y="914399"/>
                </a:lnTo>
                <a:lnTo>
                  <a:pt x="2959480" y="939799"/>
                </a:lnTo>
                <a:lnTo>
                  <a:pt x="2973502" y="977899"/>
                </a:lnTo>
                <a:lnTo>
                  <a:pt x="2986652" y="1015999"/>
                </a:lnTo>
                <a:lnTo>
                  <a:pt x="2998930" y="1054099"/>
                </a:lnTo>
                <a:lnTo>
                  <a:pt x="3010336" y="1079499"/>
                </a:lnTo>
                <a:lnTo>
                  <a:pt x="3020855" y="1117599"/>
                </a:lnTo>
                <a:lnTo>
                  <a:pt x="3030475" y="1155699"/>
                </a:lnTo>
                <a:lnTo>
                  <a:pt x="3039195" y="1193799"/>
                </a:lnTo>
                <a:lnTo>
                  <a:pt x="3047015" y="1231899"/>
                </a:lnTo>
                <a:lnTo>
                  <a:pt x="3053930" y="1269999"/>
                </a:lnTo>
                <a:lnTo>
                  <a:pt x="3059927" y="1308099"/>
                </a:lnTo>
                <a:lnTo>
                  <a:pt x="3065006" y="1346199"/>
                </a:lnTo>
                <a:lnTo>
                  <a:pt x="3069166" y="1384299"/>
                </a:lnTo>
                <a:lnTo>
                  <a:pt x="3072408" y="1422399"/>
                </a:lnTo>
                <a:lnTo>
                  <a:pt x="3074723" y="1460499"/>
                </a:lnTo>
                <a:lnTo>
                  <a:pt x="3076112" y="1498599"/>
                </a:lnTo>
                <a:lnTo>
                  <a:pt x="3076574" y="1536699"/>
                </a:lnTo>
                <a:lnTo>
                  <a:pt x="3076112" y="1574799"/>
                </a:lnTo>
                <a:lnTo>
                  <a:pt x="3074723" y="1612899"/>
                </a:lnTo>
                <a:lnTo>
                  <a:pt x="3072408" y="1650999"/>
                </a:lnTo>
                <a:lnTo>
                  <a:pt x="3069166" y="1676399"/>
                </a:lnTo>
                <a:lnTo>
                  <a:pt x="3065006" y="1714499"/>
                </a:lnTo>
                <a:lnTo>
                  <a:pt x="3059927" y="1752599"/>
                </a:lnTo>
                <a:lnTo>
                  <a:pt x="3053930" y="1790699"/>
                </a:lnTo>
                <a:lnTo>
                  <a:pt x="3047015" y="1828799"/>
                </a:lnTo>
                <a:lnTo>
                  <a:pt x="3039195" y="1866899"/>
                </a:lnTo>
                <a:lnTo>
                  <a:pt x="3030475" y="1904999"/>
                </a:lnTo>
                <a:lnTo>
                  <a:pt x="3020855" y="1943099"/>
                </a:lnTo>
                <a:lnTo>
                  <a:pt x="3010336" y="1981199"/>
                </a:lnTo>
                <a:lnTo>
                  <a:pt x="2998930" y="2019299"/>
                </a:lnTo>
                <a:lnTo>
                  <a:pt x="2986652" y="2044699"/>
                </a:lnTo>
                <a:lnTo>
                  <a:pt x="2973502" y="2082799"/>
                </a:lnTo>
                <a:lnTo>
                  <a:pt x="2959480" y="2120899"/>
                </a:lnTo>
                <a:lnTo>
                  <a:pt x="2944599" y="2158999"/>
                </a:lnTo>
                <a:lnTo>
                  <a:pt x="2928882" y="2184399"/>
                </a:lnTo>
                <a:lnTo>
                  <a:pt x="2912327" y="2222499"/>
                </a:lnTo>
                <a:lnTo>
                  <a:pt x="2894933" y="2260599"/>
                </a:lnTo>
                <a:lnTo>
                  <a:pt x="2876726" y="2285999"/>
                </a:lnTo>
                <a:lnTo>
                  <a:pt x="2857721" y="2324099"/>
                </a:lnTo>
                <a:lnTo>
                  <a:pt x="2837920" y="2349499"/>
                </a:lnTo>
                <a:lnTo>
                  <a:pt x="2817324" y="2387599"/>
                </a:lnTo>
                <a:lnTo>
                  <a:pt x="2795959" y="2412999"/>
                </a:lnTo>
                <a:lnTo>
                  <a:pt x="2773851" y="2451099"/>
                </a:lnTo>
                <a:lnTo>
                  <a:pt x="2750999" y="2476499"/>
                </a:lnTo>
                <a:lnTo>
                  <a:pt x="2727402" y="2501899"/>
                </a:lnTo>
                <a:lnTo>
                  <a:pt x="2703085" y="2539999"/>
                </a:lnTo>
                <a:lnTo>
                  <a:pt x="2652395" y="2590799"/>
                </a:lnTo>
                <a:lnTo>
                  <a:pt x="2598992" y="2641599"/>
                </a:lnTo>
                <a:lnTo>
                  <a:pt x="2543064" y="2692399"/>
                </a:lnTo>
                <a:lnTo>
                  <a:pt x="2514164" y="2717799"/>
                </a:lnTo>
                <a:lnTo>
                  <a:pt x="2484680" y="2743199"/>
                </a:lnTo>
                <a:lnTo>
                  <a:pt x="2454643" y="2768599"/>
                </a:lnTo>
                <a:lnTo>
                  <a:pt x="2424055" y="2793999"/>
                </a:lnTo>
                <a:lnTo>
                  <a:pt x="2392916" y="2806699"/>
                </a:lnTo>
                <a:lnTo>
                  <a:pt x="2361260" y="2832099"/>
                </a:lnTo>
                <a:lnTo>
                  <a:pt x="2329126" y="2857499"/>
                </a:lnTo>
                <a:lnTo>
                  <a:pt x="2263429" y="2882899"/>
                </a:lnTo>
                <a:lnTo>
                  <a:pt x="2229907" y="2908299"/>
                </a:lnTo>
                <a:lnTo>
                  <a:pt x="2161674" y="2933699"/>
                </a:lnTo>
                <a:lnTo>
                  <a:pt x="2126965" y="2959099"/>
                </a:lnTo>
                <a:lnTo>
                  <a:pt x="1984827" y="3009899"/>
                </a:lnTo>
                <a:close/>
              </a:path>
              <a:path w="3076575" h="3073400">
                <a:moveTo>
                  <a:pt x="1875340" y="3035299"/>
                </a:moveTo>
                <a:lnTo>
                  <a:pt x="1201234" y="3035299"/>
                </a:lnTo>
                <a:lnTo>
                  <a:pt x="1128017" y="3009899"/>
                </a:lnTo>
                <a:lnTo>
                  <a:pt x="1948557" y="3009899"/>
                </a:lnTo>
                <a:lnTo>
                  <a:pt x="1875340" y="3035299"/>
                </a:lnTo>
                <a:close/>
              </a:path>
              <a:path w="3076575" h="3073400">
                <a:moveTo>
                  <a:pt x="1801265" y="3047999"/>
                </a:moveTo>
                <a:lnTo>
                  <a:pt x="1275308" y="3047999"/>
                </a:lnTo>
                <a:lnTo>
                  <a:pt x="1238179" y="3035299"/>
                </a:lnTo>
                <a:lnTo>
                  <a:pt x="1838394" y="3035299"/>
                </a:lnTo>
                <a:lnTo>
                  <a:pt x="1801265" y="3047999"/>
                </a:lnTo>
                <a:close/>
              </a:path>
              <a:path w="3076575" h="3073400">
                <a:moveTo>
                  <a:pt x="1726601" y="3060699"/>
                </a:moveTo>
                <a:lnTo>
                  <a:pt x="1349973" y="3060699"/>
                </a:lnTo>
                <a:lnTo>
                  <a:pt x="1312572" y="3047999"/>
                </a:lnTo>
                <a:lnTo>
                  <a:pt x="1764001" y="3047999"/>
                </a:lnTo>
                <a:lnTo>
                  <a:pt x="1726601" y="3060699"/>
                </a:lnTo>
                <a:close/>
              </a:path>
              <a:path w="3076575" h="3073400">
                <a:moveTo>
                  <a:pt x="1613768" y="3073399"/>
                </a:moveTo>
                <a:lnTo>
                  <a:pt x="1462806" y="3073399"/>
                </a:lnTo>
                <a:lnTo>
                  <a:pt x="1425135" y="3060699"/>
                </a:lnTo>
                <a:lnTo>
                  <a:pt x="1651439" y="3060699"/>
                </a:lnTo>
                <a:lnTo>
                  <a:pt x="1613768" y="3073399"/>
                </a:lnTo>
                <a:close/>
              </a:path>
            </a:pathLst>
          </a:custGeom>
          <a:solidFill>
            <a:srgbClr val="FFC300">
              <a:alpha val="37646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101260" y="7189306"/>
            <a:ext cx="203200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75920" marR="5080" indent="-363855">
              <a:lnSpc>
                <a:spcPct val="125000"/>
              </a:lnSpc>
              <a:spcBef>
                <a:spcPts val="95"/>
              </a:spcBef>
            </a:pPr>
            <a:r>
              <a:rPr dirty="0" sz="1600" spc="420">
                <a:latin typeface="Arial"/>
                <a:cs typeface="Arial"/>
              </a:rPr>
              <a:t>C</a:t>
            </a:r>
            <a:r>
              <a:rPr dirty="0" sz="1600" spc="-185">
                <a:latin typeface="Arial"/>
                <a:cs typeface="Arial"/>
              </a:rPr>
              <a:t> </a:t>
            </a:r>
            <a:r>
              <a:rPr dirty="0" sz="1600" spc="570">
                <a:latin typeface="Arial"/>
                <a:cs typeface="Arial"/>
              </a:rPr>
              <a:t>U</a:t>
            </a:r>
            <a:r>
              <a:rPr dirty="0" sz="1600" spc="-185">
                <a:latin typeface="Arial"/>
                <a:cs typeface="Arial"/>
              </a:rPr>
              <a:t> </a:t>
            </a:r>
            <a:r>
              <a:rPr dirty="0" sz="1600" spc="340">
                <a:latin typeface="Arial"/>
                <a:cs typeface="Arial"/>
              </a:rPr>
              <a:t>S</a:t>
            </a:r>
            <a:r>
              <a:rPr dirty="0" sz="1600" spc="-185">
                <a:latin typeface="Arial"/>
                <a:cs typeface="Arial"/>
              </a:rPr>
              <a:t> </a:t>
            </a:r>
            <a:r>
              <a:rPr dirty="0" sz="1600" spc="330">
                <a:latin typeface="Arial"/>
                <a:cs typeface="Arial"/>
              </a:rPr>
              <a:t>T</a:t>
            </a:r>
            <a:r>
              <a:rPr dirty="0" sz="1600" spc="-185">
                <a:latin typeface="Arial"/>
                <a:cs typeface="Arial"/>
              </a:rPr>
              <a:t> </a:t>
            </a:r>
            <a:r>
              <a:rPr dirty="0" sz="1600" spc="585">
                <a:latin typeface="Arial"/>
                <a:cs typeface="Arial"/>
              </a:rPr>
              <a:t>O</a:t>
            </a:r>
            <a:r>
              <a:rPr dirty="0" sz="1600" spc="-185">
                <a:latin typeface="Arial"/>
                <a:cs typeface="Arial"/>
              </a:rPr>
              <a:t> </a:t>
            </a:r>
            <a:r>
              <a:rPr dirty="0" sz="1600" spc="760">
                <a:latin typeface="Arial"/>
                <a:cs typeface="Arial"/>
              </a:rPr>
              <a:t>M</a:t>
            </a:r>
            <a:r>
              <a:rPr dirty="0" sz="1600" spc="-185">
                <a:latin typeface="Arial"/>
                <a:cs typeface="Arial"/>
              </a:rPr>
              <a:t> </a:t>
            </a:r>
            <a:r>
              <a:rPr dirty="0" sz="1600" spc="235">
                <a:latin typeface="Arial"/>
                <a:cs typeface="Arial"/>
              </a:rPr>
              <a:t>I</a:t>
            </a:r>
            <a:r>
              <a:rPr dirty="0" sz="1600" spc="-185">
                <a:latin typeface="Arial"/>
                <a:cs typeface="Arial"/>
              </a:rPr>
              <a:t> </a:t>
            </a:r>
            <a:r>
              <a:rPr dirty="0" sz="1600" spc="530">
                <a:latin typeface="Arial"/>
                <a:cs typeface="Arial"/>
              </a:rPr>
              <a:t>Z</a:t>
            </a:r>
            <a:r>
              <a:rPr dirty="0" sz="1600" spc="-185">
                <a:latin typeface="Arial"/>
                <a:cs typeface="Arial"/>
              </a:rPr>
              <a:t> </a:t>
            </a:r>
            <a:r>
              <a:rPr dirty="0" sz="1600" spc="415">
                <a:latin typeface="Arial"/>
                <a:cs typeface="Arial"/>
              </a:rPr>
              <a:t>E  </a:t>
            </a:r>
            <a:r>
              <a:rPr dirty="0" sz="1600" spc="600">
                <a:latin typeface="Arial"/>
                <a:cs typeface="Arial"/>
              </a:rPr>
              <a:t>A</a:t>
            </a:r>
            <a:r>
              <a:rPr dirty="0" sz="1600" spc="-185">
                <a:latin typeface="Arial"/>
                <a:cs typeface="Arial"/>
              </a:rPr>
              <a:t> </a:t>
            </a:r>
            <a:r>
              <a:rPr dirty="0" sz="1600" spc="315">
                <a:latin typeface="Arial"/>
                <a:cs typeface="Arial"/>
              </a:rPr>
              <a:t>L</a:t>
            </a:r>
            <a:r>
              <a:rPr dirty="0" sz="1600" spc="-180">
                <a:latin typeface="Arial"/>
                <a:cs typeface="Arial"/>
              </a:rPr>
              <a:t> </a:t>
            </a:r>
            <a:r>
              <a:rPr dirty="0" sz="1600" spc="415">
                <a:latin typeface="Arial"/>
                <a:cs typeface="Arial"/>
              </a:rPr>
              <a:t>E</a:t>
            </a:r>
            <a:r>
              <a:rPr dirty="0" sz="1600" spc="-180">
                <a:latin typeface="Arial"/>
                <a:cs typeface="Arial"/>
              </a:rPr>
              <a:t> </a:t>
            </a:r>
            <a:r>
              <a:rPr dirty="0" sz="1600" spc="480">
                <a:latin typeface="Arial"/>
                <a:cs typeface="Arial"/>
              </a:rPr>
              <a:t>R</a:t>
            </a:r>
            <a:r>
              <a:rPr dirty="0" sz="1600" spc="-180">
                <a:latin typeface="Arial"/>
                <a:cs typeface="Arial"/>
              </a:rPr>
              <a:t> </a:t>
            </a:r>
            <a:r>
              <a:rPr dirty="0" sz="1600" spc="330">
                <a:latin typeface="Arial"/>
                <a:cs typeface="Arial"/>
              </a:rPr>
              <a:t>T</a:t>
            </a:r>
            <a:r>
              <a:rPr dirty="0" sz="1600" spc="-180">
                <a:latin typeface="Arial"/>
                <a:cs typeface="Arial"/>
              </a:rPr>
              <a:t> </a:t>
            </a:r>
            <a:r>
              <a:rPr dirty="0" sz="1600" spc="340"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134975" y="2000250"/>
            <a:ext cx="3076575" cy="3073400"/>
          </a:xfrm>
          <a:custGeom>
            <a:avLst/>
            <a:gdLst/>
            <a:ahLst/>
            <a:cxnLst/>
            <a:rect l="l" t="t" r="r" b="b"/>
            <a:pathLst>
              <a:path w="3076575" h="3073400">
                <a:moveTo>
                  <a:pt x="1764001" y="12699"/>
                </a:moveTo>
                <a:lnTo>
                  <a:pt x="1312572" y="12699"/>
                </a:lnTo>
                <a:lnTo>
                  <a:pt x="1349973" y="0"/>
                </a:lnTo>
                <a:lnTo>
                  <a:pt x="1726601" y="0"/>
                </a:lnTo>
                <a:lnTo>
                  <a:pt x="1764001" y="12699"/>
                </a:lnTo>
                <a:close/>
              </a:path>
              <a:path w="3076575" h="3073400">
                <a:moveTo>
                  <a:pt x="1838394" y="25399"/>
                </a:moveTo>
                <a:lnTo>
                  <a:pt x="1238179" y="25399"/>
                </a:lnTo>
                <a:lnTo>
                  <a:pt x="1275308" y="12699"/>
                </a:lnTo>
                <a:lnTo>
                  <a:pt x="1801265" y="12699"/>
                </a:lnTo>
                <a:lnTo>
                  <a:pt x="1838394" y="25399"/>
                </a:lnTo>
                <a:close/>
              </a:path>
              <a:path w="3076575" h="3073400">
                <a:moveTo>
                  <a:pt x="1984827" y="3009899"/>
                </a:moveTo>
                <a:lnTo>
                  <a:pt x="1091747" y="3009899"/>
                </a:lnTo>
                <a:lnTo>
                  <a:pt x="949609" y="2959099"/>
                </a:lnTo>
                <a:lnTo>
                  <a:pt x="914899" y="2933699"/>
                </a:lnTo>
                <a:lnTo>
                  <a:pt x="846667" y="2908299"/>
                </a:lnTo>
                <a:lnTo>
                  <a:pt x="813144" y="2882899"/>
                </a:lnTo>
                <a:lnTo>
                  <a:pt x="747448" y="2857499"/>
                </a:lnTo>
                <a:lnTo>
                  <a:pt x="715314" y="2832099"/>
                </a:lnTo>
                <a:lnTo>
                  <a:pt x="683657" y="2806699"/>
                </a:lnTo>
                <a:lnTo>
                  <a:pt x="652519" y="2793999"/>
                </a:lnTo>
                <a:lnTo>
                  <a:pt x="621930" y="2768599"/>
                </a:lnTo>
                <a:lnTo>
                  <a:pt x="591893" y="2743199"/>
                </a:lnTo>
                <a:lnTo>
                  <a:pt x="562408" y="2717799"/>
                </a:lnTo>
                <a:lnTo>
                  <a:pt x="533510" y="2692399"/>
                </a:lnTo>
                <a:lnTo>
                  <a:pt x="477583" y="2641599"/>
                </a:lnTo>
                <a:lnTo>
                  <a:pt x="424178" y="2590799"/>
                </a:lnTo>
                <a:lnTo>
                  <a:pt x="373489" y="2539999"/>
                </a:lnTo>
                <a:lnTo>
                  <a:pt x="349175" y="2501899"/>
                </a:lnTo>
                <a:lnTo>
                  <a:pt x="325576" y="2476499"/>
                </a:lnTo>
                <a:lnTo>
                  <a:pt x="302722" y="2451099"/>
                </a:lnTo>
                <a:lnTo>
                  <a:pt x="280613" y="2412999"/>
                </a:lnTo>
                <a:lnTo>
                  <a:pt x="259248" y="2387599"/>
                </a:lnTo>
                <a:lnTo>
                  <a:pt x="238653" y="2349499"/>
                </a:lnTo>
                <a:lnTo>
                  <a:pt x="218853" y="2324099"/>
                </a:lnTo>
                <a:lnTo>
                  <a:pt x="199848" y="2285999"/>
                </a:lnTo>
                <a:lnTo>
                  <a:pt x="181639" y="2260599"/>
                </a:lnTo>
                <a:lnTo>
                  <a:pt x="164246" y="2222499"/>
                </a:lnTo>
                <a:lnTo>
                  <a:pt x="147690" y="2184399"/>
                </a:lnTo>
                <a:lnTo>
                  <a:pt x="131973" y="2158999"/>
                </a:lnTo>
                <a:lnTo>
                  <a:pt x="117095" y="2120899"/>
                </a:lnTo>
                <a:lnTo>
                  <a:pt x="103071" y="2082799"/>
                </a:lnTo>
                <a:lnTo>
                  <a:pt x="89920" y="2044699"/>
                </a:lnTo>
                <a:lnTo>
                  <a:pt x="77643" y="2019299"/>
                </a:lnTo>
                <a:lnTo>
                  <a:pt x="66238" y="1981199"/>
                </a:lnTo>
                <a:lnTo>
                  <a:pt x="55719" y="1943099"/>
                </a:lnTo>
                <a:lnTo>
                  <a:pt x="46099" y="1904999"/>
                </a:lnTo>
                <a:lnTo>
                  <a:pt x="37378" y="1866899"/>
                </a:lnTo>
                <a:lnTo>
                  <a:pt x="29557" y="1828799"/>
                </a:lnTo>
                <a:lnTo>
                  <a:pt x="22644" y="1790699"/>
                </a:lnTo>
                <a:lnTo>
                  <a:pt x="16648" y="1752599"/>
                </a:lnTo>
                <a:lnTo>
                  <a:pt x="11569" y="1714499"/>
                </a:lnTo>
                <a:lnTo>
                  <a:pt x="7407" y="1676399"/>
                </a:lnTo>
                <a:lnTo>
                  <a:pt x="4166" y="1650999"/>
                </a:lnTo>
                <a:lnTo>
                  <a:pt x="1851" y="1612899"/>
                </a:lnTo>
                <a:lnTo>
                  <a:pt x="462" y="1574799"/>
                </a:lnTo>
                <a:lnTo>
                  <a:pt x="0" y="1536699"/>
                </a:lnTo>
                <a:lnTo>
                  <a:pt x="462" y="1498599"/>
                </a:lnTo>
                <a:lnTo>
                  <a:pt x="1851" y="1460499"/>
                </a:lnTo>
                <a:lnTo>
                  <a:pt x="4166" y="1422399"/>
                </a:lnTo>
                <a:lnTo>
                  <a:pt x="7407" y="1384299"/>
                </a:lnTo>
                <a:lnTo>
                  <a:pt x="11569" y="1346199"/>
                </a:lnTo>
                <a:lnTo>
                  <a:pt x="16648" y="1308099"/>
                </a:lnTo>
                <a:lnTo>
                  <a:pt x="22644" y="1269999"/>
                </a:lnTo>
                <a:lnTo>
                  <a:pt x="29557" y="1231899"/>
                </a:lnTo>
                <a:lnTo>
                  <a:pt x="37378" y="1193799"/>
                </a:lnTo>
                <a:lnTo>
                  <a:pt x="46099" y="1155699"/>
                </a:lnTo>
                <a:lnTo>
                  <a:pt x="55719" y="1117599"/>
                </a:lnTo>
                <a:lnTo>
                  <a:pt x="66238" y="1079499"/>
                </a:lnTo>
                <a:lnTo>
                  <a:pt x="77643" y="1054099"/>
                </a:lnTo>
                <a:lnTo>
                  <a:pt x="89920" y="1015999"/>
                </a:lnTo>
                <a:lnTo>
                  <a:pt x="103071" y="977899"/>
                </a:lnTo>
                <a:lnTo>
                  <a:pt x="117095" y="939799"/>
                </a:lnTo>
                <a:lnTo>
                  <a:pt x="131973" y="914399"/>
                </a:lnTo>
                <a:lnTo>
                  <a:pt x="147690" y="876299"/>
                </a:lnTo>
                <a:lnTo>
                  <a:pt x="164246" y="838199"/>
                </a:lnTo>
                <a:lnTo>
                  <a:pt x="181639" y="812799"/>
                </a:lnTo>
                <a:lnTo>
                  <a:pt x="199848" y="774699"/>
                </a:lnTo>
                <a:lnTo>
                  <a:pt x="218853" y="736599"/>
                </a:lnTo>
                <a:lnTo>
                  <a:pt x="238653" y="711199"/>
                </a:lnTo>
                <a:lnTo>
                  <a:pt x="259248" y="673099"/>
                </a:lnTo>
                <a:lnTo>
                  <a:pt x="280613" y="647699"/>
                </a:lnTo>
                <a:lnTo>
                  <a:pt x="302722" y="609599"/>
                </a:lnTo>
                <a:lnTo>
                  <a:pt x="325576" y="584199"/>
                </a:lnTo>
                <a:lnTo>
                  <a:pt x="349175" y="558799"/>
                </a:lnTo>
                <a:lnTo>
                  <a:pt x="373489" y="533399"/>
                </a:lnTo>
                <a:lnTo>
                  <a:pt x="398490" y="495299"/>
                </a:lnTo>
                <a:lnTo>
                  <a:pt x="450553" y="444499"/>
                </a:lnTo>
                <a:lnTo>
                  <a:pt x="505236" y="393699"/>
                </a:lnTo>
                <a:lnTo>
                  <a:pt x="562408" y="342899"/>
                </a:lnTo>
                <a:lnTo>
                  <a:pt x="591893" y="317499"/>
                </a:lnTo>
                <a:lnTo>
                  <a:pt x="621930" y="292099"/>
                </a:lnTo>
                <a:lnTo>
                  <a:pt x="652519" y="279399"/>
                </a:lnTo>
                <a:lnTo>
                  <a:pt x="683657" y="253999"/>
                </a:lnTo>
                <a:lnTo>
                  <a:pt x="715314" y="228599"/>
                </a:lnTo>
                <a:lnTo>
                  <a:pt x="747448" y="215899"/>
                </a:lnTo>
                <a:lnTo>
                  <a:pt x="780058" y="190499"/>
                </a:lnTo>
                <a:lnTo>
                  <a:pt x="813144" y="177799"/>
                </a:lnTo>
                <a:lnTo>
                  <a:pt x="846667" y="152399"/>
                </a:lnTo>
                <a:lnTo>
                  <a:pt x="984676" y="101599"/>
                </a:lnTo>
                <a:lnTo>
                  <a:pt x="1201234" y="25399"/>
                </a:lnTo>
                <a:lnTo>
                  <a:pt x="1875340" y="25399"/>
                </a:lnTo>
                <a:lnTo>
                  <a:pt x="2091898" y="101599"/>
                </a:lnTo>
                <a:lnTo>
                  <a:pt x="2229907" y="152399"/>
                </a:lnTo>
                <a:lnTo>
                  <a:pt x="2263429" y="177799"/>
                </a:lnTo>
                <a:lnTo>
                  <a:pt x="2296516" y="190499"/>
                </a:lnTo>
                <a:lnTo>
                  <a:pt x="2329126" y="215899"/>
                </a:lnTo>
                <a:lnTo>
                  <a:pt x="2361260" y="228599"/>
                </a:lnTo>
                <a:lnTo>
                  <a:pt x="2392916" y="253999"/>
                </a:lnTo>
                <a:lnTo>
                  <a:pt x="2424055" y="279399"/>
                </a:lnTo>
                <a:lnTo>
                  <a:pt x="2454643" y="292099"/>
                </a:lnTo>
                <a:lnTo>
                  <a:pt x="2484680" y="317499"/>
                </a:lnTo>
                <a:lnTo>
                  <a:pt x="2514164" y="342899"/>
                </a:lnTo>
                <a:lnTo>
                  <a:pt x="2543064" y="368299"/>
                </a:lnTo>
                <a:lnTo>
                  <a:pt x="2598992" y="419099"/>
                </a:lnTo>
                <a:lnTo>
                  <a:pt x="2652395" y="469899"/>
                </a:lnTo>
                <a:lnTo>
                  <a:pt x="2703085" y="533399"/>
                </a:lnTo>
                <a:lnTo>
                  <a:pt x="2727402" y="558799"/>
                </a:lnTo>
                <a:lnTo>
                  <a:pt x="2750999" y="584199"/>
                </a:lnTo>
                <a:lnTo>
                  <a:pt x="2773851" y="609599"/>
                </a:lnTo>
                <a:lnTo>
                  <a:pt x="2795959" y="647699"/>
                </a:lnTo>
                <a:lnTo>
                  <a:pt x="2817324" y="673099"/>
                </a:lnTo>
                <a:lnTo>
                  <a:pt x="2837920" y="711199"/>
                </a:lnTo>
                <a:lnTo>
                  <a:pt x="2857721" y="736599"/>
                </a:lnTo>
                <a:lnTo>
                  <a:pt x="2876726" y="774699"/>
                </a:lnTo>
                <a:lnTo>
                  <a:pt x="2894933" y="812799"/>
                </a:lnTo>
                <a:lnTo>
                  <a:pt x="2912327" y="838199"/>
                </a:lnTo>
                <a:lnTo>
                  <a:pt x="2928882" y="876299"/>
                </a:lnTo>
                <a:lnTo>
                  <a:pt x="2944599" y="914399"/>
                </a:lnTo>
                <a:lnTo>
                  <a:pt x="2959480" y="939799"/>
                </a:lnTo>
                <a:lnTo>
                  <a:pt x="2973502" y="977899"/>
                </a:lnTo>
                <a:lnTo>
                  <a:pt x="2986652" y="1015999"/>
                </a:lnTo>
                <a:lnTo>
                  <a:pt x="2998930" y="1054099"/>
                </a:lnTo>
                <a:lnTo>
                  <a:pt x="3010336" y="1079499"/>
                </a:lnTo>
                <a:lnTo>
                  <a:pt x="3020855" y="1117599"/>
                </a:lnTo>
                <a:lnTo>
                  <a:pt x="3030475" y="1155699"/>
                </a:lnTo>
                <a:lnTo>
                  <a:pt x="3039195" y="1193799"/>
                </a:lnTo>
                <a:lnTo>
                  <a:pt x="3047015" y="1231899"/>
                </a:lnTo>
                <a:lnTo>
                  <a:pt x="3053930" y="1269999"/>
                </a:lnTo>
                <a:lnTo>
                  <a:pt x="3059927" y="1308099"/>
                </a:lnTo>
                <a:lnTo>
                  <a:pt x="3065006" y="1346199"/>
                </a:lnTo>
                <a:lnTo>
                  <a:pt x="3069166" y="1384299"/>
                </a:lnTo>
                <a:lnTo>
                  <a:pt x="3072408" y="1422399"/>
                </a:lnTo>
                <a:lnTo>
                  <a:pt x="3074723" y="1460499"/>
                </a:lnTo>
                <a:lnTo>
                  <a:pt x="3076112" y="1498599"/>
                </a:lnTo>
                <a:lnTo>
                  <a:pt x="3076574" y="1536699"/>
                </a:lnTo>
                <a:lnTo>
                  <a:pt x="3076112" y="1574799"/>
                </a:lnTo>
                <a:lnTo>
                  <a:pt x="3074723" y="1612899"/>
                </a:lnTo>
                <a:lnTo>
                  <a:pt x="3072408" y="1650999"/>
                </a:lnTo>
                <a:lnTo>
                  <a:pt x="3069166" y="1676399"/>
                </a:lnTo>
                <a:lnTo>
                  <a:pt x="3065006" y="1714499"/>
                </a:lnTo>
                <a:lnTo>
                  <a:pt x="3059927" y="1752599"/>
                </a:lnTo>
                <a:lnTo>
                  <a:pt x="3053930" y="1790699"/>
                </a:lnTo>
                <a:lnTo>
                  <a:pt x="3047015" y="1828799"/>
                </a:lnTo>
                <a:lnTo>
                  <a:pt x="3039195" y="1866899"/>
                </a:lnTo>
                <a:lnTo>
                  <a:pt x="3030475" y="1904999"/>
                </a:lnTo>
                <a:lnTo>
                  <a:pt x="3020855" y="1943099"/>
                </a:lnTo>
                <a:lnTo>
                  <a:pt x="3010336" y="1981199"/>
                </a:lnTo>
                <a:lnTo>
                  <a:pt x="2998930" y="2019299"/>
                </a:lnTo>
                <a:lnTo>
                  <a:pt x="2986652" y="2044699"/>
                </a:lnTo>
                <a:lnTo>
                  <a:pt x="2973502" y="2082799"/>
                </a:lnTo>
                <a:lnTo>
                  <a:pt x="2959480" y="2120899"/>
                </a:lnTo>
                <a:lnTo>
                  <a:pt x="2944599" y="2158999"/>
                </a:lnTo>
                <a:lnTo>
                  <a:pt x="2928882" y="2184399"/>
                </a:lnTo>
                <a:lnTo>
                  <a:pt x="2912327" y="2222499"/>
                </a:lnTo>
                <a:lnTo>
                  <a:pt x="2894933" y="2260599"/>
                </a:lnTo>
                <a:lnTo>
                  <a:pt x="2876726" y="2285999"/>
                </a:lnTo>
                <a:lnTo>
                  <a:pt x="2857721" y="2324099"/>
                </a:lnTo>
                <a:lnTo>
                  <a:pt x="2837920" y="2349499"/>
                </a:lnTo>
                <a:lnTo>
                  <a:pt x="2817324" y="2387599"/>
                </a:lnTo>
                <a:lnTo>
                  <a:pt x="2795959" y="2412999"/>
                </a:lnTo>
                <a:lnTo>
                  <a:pt x="2773851" y="2451099"/>
                </a:lnTo>
                <a:lnTo>
                  <a:pt x="2750999" y="2476499"/>
                </a:lnTo>
                <a:lnTo>
                  <a:pt x="2727402" y="2501899"/>
                </a:lnTo>
                <a:lnTo>
                  <a:pt x="2703085" y="2539999"/>
                </a:lnTo>
                <a:lnTo>
                  <a:pt x="2652395" y="2590799"/>
                </a:lnTo>
                <a:lnTo>
                  <a:pt x="2598992" y="2641599"/>
                </a:lnTo>
                <a:lnTo>
                  <a:pt x="2543064" y="2692399"/>
                </a:lnTo>
                <a:lnTo>
                  <a:pt x="2514164" y="2717799"/>
                </a:lnTo>
                <a:lnTo>
                  <a:pt x="2484680" y="2743199"/>
                </a:lnTo>
                <a:lnTo>
                  <a:pt x="2454643" y="2768599"/>
                </a:lnTo>
                <a:lnTo>
                  <a:pt x="2424055" y="2793999"/>
                </a:lnTo>
                <a:lnTo>
                  <a:pt x="2392916" y="2806699"/>
                </a:lnTo>
                <a:lnTo>
                  <a:pt x="2361260" y="2832099"/>
                </a:lnTo>
                <a:lnTo>
                  <a:pt x="2329126" y="2857499"/>
                </a:lnTo>
                <a:lnTo>
                  <a:pt x="2263429" y="2882899"/>
                </a:lnTo>
                <a:lnTo>
                  <a:pt x="2229907" y="2908299"/>
                </a:lnTo>
                <a:lnTo>
                  <a:pt x="2161674" y="2933699"/>
                </a:lnTo>
                <a:lnTo>
                  <a:pt x="2126965" y="2959099"/>
                </a:lnTo>
                <a:lnTo>
                  <a:pt x="1984827" y="3009899"/>
                </a:lnTo>
                <a:close/>
              </a:path>
              <a:path w="3076575" h="3073400">
                <a:moveTo>
                  <a:pt x="1875340" y="3035299"/>
                </a:moveTo>
                <a:lnTo>
                  <a:pt x="1201234" y="3035299"/>
                </a:lnTo>
                <a:lnTo>
                  <a:pt x="1128017" y="3009899"/>
                </a:lnTo>
                <a:lnTo>
                  <a:pt x="1948557" y="3009899"/>
                </a:lnTo>
                <a:lnTo>
                  <a:pt x="1875340" y="3035299"/>
                </a:lnTo>
                <a:close/>
              </a:path>
              <a:path w="3076575" h="3073400">
                <a:moveTo>
                  <a:pt x="1801265" y="3047999"/>
                </a:moveTo>
                <a:lnTo>
                  <a:pt x="1275308" y="3047999"/>
                </a:lnTo>
                <a:lnTo>
                  <a:pt x="1238179" y="3035299"/>
                </a:lnTo>
                <a:lnTo>
                  <a:pt x="1838394" y="3035299"/>
                </a:lnTo>
                <a:lnTo>
                  <a:pt x="1801265" y="3047999"/>
                </a:lnTo>
                <a:close/>
              </a:path>
              <a:path w="3076575" h="3073400">
                <a:moveTo>
                  <a:pt x="1726601" y="3060699"/>
                </a:moveTo>
                <a:lnTo>
                  <a:pt x="1349973" y="3060699"/>
                </a:lnTo>
                <a:lnTo>
                  <a:pt x="1312572" y="3047999"/>
                </a:lnTo>
                <a:lnTo>
                  <a:pt x="1764001" y="3047999"/>
                </a:lnTo>
                <a:lnTo>
                  <a:pt x="1726601" y="3060699"/>
                </a:lnTo>
                <a:close/>
              </a:path>
              <a:path w="3076575" h="3073400">
                <a:moveTo>
                  <a:pt x="1613768" y="3073399"/>
                </a:moveTo>
                <a:lnTo>
                  <a:pt x="1462806" y="3073399"/>
                </a:lnTo>
                <a:lnTo>
                  <a:pt x="1425135" y="3060699"/>
                </a:lnTo>
                <a:lnTo>
                  <a:pt x="1651439" y="3060699"/>
                </a:lnTo>
                <a:lnTo>
                  <a:pt x="1613768" y="3073399"/>
                </a:lnTo>
                <a:close/>
              </a:path>
            </a:pathLst>
          </a:custGeom>
          <a:solidFill>
            <a:srgbClr val="D9D9D9">
              <a:alpha val="37646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3417550" y="3374102"/>
            <a:ext cx="89408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480">
                <a:solidFill>
                  <a:srgbClr val="666666"/>
                </a:solidFill>
                <a:latin typeface="Arial"/>
                <a:cs typeface="Arial"/>
              </a:rPr>
              <a:t>A</a:t>
            </a:r>
            <a:r>
              <a:rPr dirty="0" sz="1300" spc="-165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1300" spc="365">
                <a:solidFill>
                  <a:srgbClr val="666666"/>
                </a:solidFill>
                <a:latin typeface="Arial"/>
                <a:cs typeface="Arial"/>
              </a:rPr>
              <a:t>P</a:t>
            </a:r>
            <a:r>
              <a:rPr dirty="0" sz="1300" spc="-165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1300" spc="365">
                <a:solidFill>
                  <a:srgbClr val="666666"/>
                </a:solidFill>
                <a:latin typeface="Arial"/>
                <a:cs typeface="Arial"/>
              </a:rPr>
              <a:t>P</a:t>
            </a:r>
            <a:r>
              <a:rPr dirty="0" sz="1300" spc="-165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1300" spc="250">
                <a:solidFill>
                  <a:srgbClr val="666666"/>
                </a:solidFill>
                <a:latin typeface="Arial"/>
                <a:cs typeface="Arial"/>
              </a:rPr>
              <a:t>L</a:t>
            </a:r>
            <a:r>
              <a:rPr dirty="0" sz="1300" spc="-165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1300" spc="295">
                <a:solidFill>
                  <a:srgbClr val="666666"/>
                </a:solidFill>
                <a:latin typeface="Arial"/>
                <a:cs typeface="Arial"/>
              </a:rPr>
              <a:t>Y</a:t>
            </a:r>
            <a:endParaRPr sz="13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401699" y="3374102"/>
            <a:ext cx="1499235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254">
                <a:solidFill>
                  <a:srgbClr val="666666"/>
                </a:solidFill>
                <a:latin typeface="Arial"/>
                <a:cs typeface="Arial"/>
              </a:rPr>
              <a:t>F</a:t>
            </a:r>
            <a:r>
              <a:rPr dirty="0" sz="1300" spc="-155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1300" spc="470">
                <a:solidFill>
                  <a:srgbClr val="666666"/>
                </a:solidFill>
                <a:latin typeface="Arial"/>
                <a:cs typeface="Arial"/>
              </a:rPr>
              <a:t>O</a:t>
            </a:r>
            <a:r>
              <a:rPr dirty="0" sz="1300" spc="-15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1300" spc="385">
                <a:solidFill>
                  <a:srgbClr val="666666"/>
                </a:solidFill>
                <a:latin typeface="Arial"/>
                <a:cs typeface="Arial"/>
              </a:rPr>
              <a:t>R</a:t>
            </a:r>
            <a:r>
              <a:rPr dirty="0" sz="1300" spc="52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1300" spc="480">
                <a:solidFill>
                  <a:srgbClr val="666666"/>
                </a:solidFill>
                <a:latin typeface="Arial"/>
                <a:cs typeface="Arial"/>
              </a:rPr>
              <a:t>A</a:t>
            </a:r>
            <a:r>
              <a:rPr dirty="0" sz="1300" spc="52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1300" spc="260">
                <a:solidFill>
                  <a:srgbClr val="666666"/>
                </a:solidFill>
                <a:latin typeface="Arial"/>
                <a:cs typeface="Arial"/>
              </a:rPr>
              <a:t>J</a:t>
            </a:r>
            <a:r>
              <a:rPr dirty="0" sz="1300" spc="-15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1300" spc="470">
                <a:solidFill>
                  <a:srgbClr val="666666"/>
                </a:solidFill>
                <a:latin typeface="Arial"/>
                <a:cs typeface="Arial"/>
              </a:rPr>
              <a:t>O</a:t>
            </a:r>
            <a:r>
              <a:rPr dirty="0" sz="1300" spc="-155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1300" spc="425">
                <a:solidFill>
                  <a:srgbClr val="666666"/>
                </a:solidFill>
                <a:latin typeface="Arial"/>
                <a:cs typeface="Arial"/>
              </a:rPr>
              <a:t>B</a:t>
            </a:r>
            <a:endParaRPr sz="13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115925" y="5857875"/>
            <a:ext cx="3076575" cy="3073400"/>
          </a:xfrm>
          <a:custGeom>
            <a:avLst/>
            <a:gdLst/>
            <a:ahLst/>
            <a:cxnLst/>
            <a:rect l="l" t="t" r="r" b="b"/>
            <a:pathLst>
              <a:path w="3076575" h="3073400">
                <a:moveTo>
                  <a:pt x="1764001" y="12699"/>
                </a:moveTo>
                <a:lnTo>
                  <a:pt x="1312572" y="12699"/>
                </a:lnTo>
                <a:lnTo>
                  <a:pt x="1349973" y="0"/>
                </a:lnTo>
                <a:lnTo>
                  <a:pt x="1726601" y="0"/>
                </a:lnTo>
                <a:lnTo>
                  <a:pt x="1764001" y="12699"/>
                </a:lnTo>
                <a:close/>
              </a:path>
              <a:path w="3076575" h="3073400">
                <a:moveTo>
                  <a:pt x="1838394" y="25399"/>
                </a:moveTo>
                <a:lnTo>
                  <a:pt x="1238179" y="25399"/>
                </a:lnTo>
                <a:lnTo>
                  <a:pt x="1275308" y="12699"/>
                </a:lnTo>
                <a:lnTo>
                  <a:pt x="1801265" y="12699"/>
                </a:lnTo>
                <a:lnTo>
                  <a:pt x="1838394" y="25399"/>
                </a:lnTo>
                <a:close/>
              </a:path>
              <a:path w="3076575" h="3073400">
                <a:moveTo>
                  <a:pt x="1984827" y="3009899"/>
                </a:moveTo>
                <a:lnTo>
                  <a:pt x="1091747" y="3009899"/>
                </a:lnTo>
                <a:lnTo>
                  <a:pt x="949609" y="2959099"/>
                </a:lnTo>
                <a:lnTo>
                  <a:pt x="914899" y="2933699"/>
                </a:lnTo>
                <a:lnTo>
                  <a:pt x="846667" y="2908299"/>
                </a:lnTo>
                <a:lnTo>
                  <a:pt x="813144" y="2882899"/>
                </a:lnTo>
                <a:lnTo>
                  <a:pt x="747448" y="2857499"/>
                </a:lnTo>
                <a:lnTo>
                  <a:pt x="715314" y="2832099"/>
                </a:lnTo>
                <a:lnTo>
                  <a:pt x="683657" y="2806699"/>
                </a:lnTo>
                <a:lnTo>
                  <a:pt x="652519" y="2793999"/>
                </a:lnTo>
                <a:lnTo>
                  <a:pt x="621930" y="2768599"/>
                </a:lnTo>
                <a:lnTo>
                  <a:pt x="591893" y="2743199"/>
                </a:lnTo>
                <a:lnTo>
                  <a:pt x="562408" y="2717799"/>
                </a:lnTo>
                <a:lnTo>
                  <a:pt x="533510" y="2692399"/>
                </a:lnTo>
                <a:lnTo>
                  <a:pt x="477583" y="2641599"/>
                </a:lnTo>
                <a:lnTo>
                  <a:pt x="424178" y="2590799"/>
                </a:lnTo>
                <a:lnTo>
                  <a:pt x="373489" y="2539999"/>
                </a:lnTo>
                <a:lnTo>
                  <a:pt x="349175" y="2501899"/>
                </a:lnTo>
                <a:lnTo>
                  <a:pt x="325576" y="2476499"/>
                </a:lnTo>
                <a:lnTo>
                  <a:pt x="302722" y="2451099"/>
                </a:lnTo>
                <a:lnTo>
                  <a:pt x="280613" y="2412999"/>
                </a:lnTo>
                <a:lnTo>
                  <a:pt x="259248" y="2387599"/>
                </a:lnTo>
                <a:lnTo>
                  <a:pt x="238653" y="2349499"/>
                </a:lnTo>
                <a:lnTo>
                  <a:pt x="218853" y="2324099"/>
                </a:lnTo>
                <a:lnTo>
                  <a:pt x="199848" y="2285999"/>
                </a:lnTo>
                <a:lnTo>
                  <a:pt x="181639" y="2260599"/>
                </a:lnTo>
                <a:lnTo>
                  <a:pt x="164246" y="2222499"/>
                </a:lnTo>
                <a:lnTo>
                  <a:pt x="147690" y="2184399"/>
                </a:lnTo>
                <a:lnTo>
                  <a:pt x="131973" y="2158999"/>
                </a:lnTo>
                <a:lnTo>
                  <a:pt x="117095" y="2120899"/>
                </a:lnTo>
                <a:lnTo>
                  <a:pt x="103071" y="2082799"/>
                </a:lnTo>
                <a:lnTo>
                  <a:pt x="89920" y="2044699"/>
                </a:lnTo>
                <a:lnTo>
                  <a:pt x="77643" y="2019299"/>
                </a:lnTo>
                <a:lnTo>
                  <a:pt x="66238" y="1981199"/>
                </a:lnTo>
                <a:lnTo>
                  <a:pt x="55719" y="1943099"/>
                </a:lnTo>
                <a:lnTo>
                  <a:pt x="46099" y="1904999"/>
                </a:lnTo>
                <a:lnTo>
                  <a:pt x="37378" y="1866899"/>
                </a:lnTo>
                <a:lnTo>
                  <a:pt x="29557" y="1828799"/>
                </a:lnTo>
                <a:lnTo>
                  <a:pt x="22644" y="1790699"/>
                </a:lnTo>
                <a:lnTo>
                  <a:pt x="16648" y="1752599"/>
                </a:lnTo>
                <a:lnTo>
                  <a:pt x="11569" y="1714499"/>
                </a:lnTo>
                <a:lnTo>
                  <a:pt x="7407" y="1676399"/>
                </a:lnTo>
                <a:lnTo>
                  <a:pt x="4166" y="1650999"/>
                </a:lnTo>
                <a:lnTo>
                  <a:pt x="1851" y="1612899"/>
                </a:lnTo>
                <a:lnTo>
                  <a:pt x="462" y="1574799"/>
                </a:lnTo>
                <a:lnTo>
                  <a:pt x="0" y="1536699"/>
                </a:lnTo>
                <a:lnTo>
                  <a:pt x="462" y="1498599"/>
                </a:lnTo>
                <a:lnTo>
                  <a:pt x="1851" y="1460499"/>
                </a:lnTo>
                <a:lnTo>
                  <a:pt x="4166" y="1422399"/>
                </a:lnTo>
                <a:lnTo>
                  <a:pt x="7407" y="1384299"/>
                </a:lnTo>
                <a:lnTo>
                  <a:pt x="11569" y="1346199"/>
                </a:lnTo>
                <a:lnTo>
                  <a:pt x="16648" y="1308099"/>
                </a:lnTo>
                <a:lnTo>
                  <a:pt x="22644" y="1269999"/>
                </a:lnTo>
                <a:lnTo>
                  <a:pt x="29557" y="1231899"/>
                </a:lnTo>
                <a:lnTo>
                  <a:pt x="37378" y="1193799"/>
                </a:lnTo>
                <a:lnTo>
                  <a:pt x="46099" y="1155699"/>
                </a:lnTo>
                <a:lnTo>
                  <a:pt x="55719" y="1117599"/>
                </a:lnTo>
                <a:lnTo>
                  <a:pt x="66238" y="1079499"/>
                </a:lnTo>
                <a:lnTo>
                  <a:pt x="77643" y="1054099"/>
                </a:lnTo>
                <a:lnTo>
                  <a:pt x="89920" y="1015999"/>
                </a:lnTo>
                <a:lnTo>
                  <a:pt x="103071" y="977899"/>
                </a:lnTo>
                <a:lnTo>
                  <a:pt x="117095" y="939799"/>
                </a:lnTo>
                <a:lnTo>
                  <a:pt x="131973" y="914399"/>
                </a:lnTo>
                <a:lnTo>
                  <a:pt x="147690" y="876299"/>
                </a:lnTo>
                <a:lnTo>
                  <a:pt x="164246" y="838199"/>
                </a:lnTo>
                <a:lnTo>
                  <a:pt x="181639" y="812799"/>
                </a:lnTo>
                <a:lnTo>
                  <a:pt x="199848" y="774699"/>
                </a:lnTo>
                <a:lnTo>
                  <a:pt x="218853" y="736599"/>
                </a:lnTo>
                <a:lnTo>
                  <a:pt x="238653" y="711199"/>
                </a:lnTo>
                <a:lnTo>
                  <a:pt x="259248" y="673099"/>
                </a:lnTo>
                <a:lnTo>
                  <a:pt x="280613" y="647699"/>
                </a:lnTo>
                <a:lnTo>
                  <a:pt x="302722" y="609599"/>
                </a:lnTo>
                <a:lnTo>
                  <a:pt x="325576" y="584199"/>
                </a:lnTo>
                <a:lnTo>
                  <a:pt x="349175" y="558799"/>
                </a:lnTo>
                <a:lnTo>
                  <a:pt x="373489" y="533399"/>
                </a:lnTo>
                <a:lnTo>
                  <a:pt x="398490" y="495299"/>
                </a:lnTo>
                <a:lnTo>
                  <a:pt x="450553" y="444499"/>
                </a:lnTo>
                <a:lnTo>
                  <a:pt x="505236" y="393699"/>
                </a:lnTo>
                <a:lnTo>
                  <a:pt x="562408" y="342899"/>
                </a:lnTo>
                <a:lnTo>
                  <a:pt x="591893" y="317499"/>
                </a:lnTo>
                <a:lnTo>
                  <a:pt x="621930" y="292099"/>
                </a:lnTo>
                <a:lnTo>
                  <a:pt x="652519" y="279399"/>
                </a:lnTo>
                <a:lnTo>
                  <a:pt x="683657" y="253999"/>
                </a:lnTo>
                <a:lnTo>
                  <a:pt x="715314" y="228599"/>
                </a:lnTo>
                <a:lnTo>
                  <a:pt x="747448" y="215899"/>
                </a:lnTo>
                <a:lnTo>
                  <a:pt x="780058" y="190499"/>
                </a:lnTo>
                <a:lnTo>
                  <a:pt x="813144" y="177799"/>
                </a:lnTo>
                <a:lnTo>
                  <a:pt x="846667" y="152399"/>
                </a:lnTo>
                <a:lnTo>
                  <a:pt x="984676" y="101599"/>
                </a:lnTo>
                <a:lnTo>
                  <a:pt x="1201234" y="25399"/>
                </a:lnTo>
                <a:lnTo>
                  <a:pt x="1875340" y="25399"/>
                </a:lnTo>
                <a:lnTo>
                  <a:pt x="2091898" y="101599"/>
                </a:lnTo>
                <a:lnTo>
                  <a:pt x="2229907" y="152399"/>
                </a:lnTo>
                <a:lnTo>
                  <a:pt x="2263429" y="177799"/>
                </a:lnTo>
                <a:lnTo>
                  <a:pt x="2296516" y="190499"/>
                </a:lnTo>
                <a:lnTo>
                  <a:pt x="2329126" y="215899"/>
                </a:lnTo>
                <a:lnTo>
                  <a:pt x="2361260" y="228599"/>
                </a:lnTo>
                <a:lnTo>
                  <a:pt x="2392916" y="253999"/>
                </a:lnTo>
                <a:lnTo>
                  <a:pt x="2424055" y="279399"/>
                </a:lnTo>
                <a:lnTo>
                  <a:pt x="2454643" y="292099"/>
                </a:lnTo>
                <a:lnTo>
                  <a:pt x="2484680" y="317499"/>
                </a:lnTo>
                <a:lnTo>
                  <a:pt x="2514164" y="342899"/>
                </a:lnTo>
                <a:lnTo>
                  <a:pt x="2543064" y="368299"/>
                </a:lnTo>
                <a:lnTo>
                  <a:pt x="2598992" y="419099"/>
                </a:lnTo>
                <a:lnTo>
                  <a:pt x="2652395" y="469899"/>
                </a:lnTo>
                <a:lnTo>
                  <a:pt x="2703085" y="533399"/>
                </a:lnTo>
                <a:lnTo>
                  <a:pt x="2727402" y="558799"/>
                </a:lnTo>
                <a:lnTo>
                  <a:pt x="2750999" y="584199"/>
                </a:lnTo>
                <a:lnTo>
                  <a:pt x="2773851" y="609599"/>
                </a:lnTo>
                <a:lnTo>
                  <a:pt x="2795959" y="647699"/>
                </a:lnTo>
                <a:lnTo>
                  <a:pt x="2817324" y="673099"/>
                </a:lnTo>
                <a:lnTo>
                  <a:pt x="2837920" y="711199"/>
                </a:lnTo>
                <a:lnTo>
                  <a:pt x="2857721" y="736599"/>
                </a:lnTo>
                <a:lnTo>
                  <a:pt x="2876726" y="774699"/>
                </a:lnTo>
                <a:lnTo>
                  <a:pt x="2894933" y="812799"/>
                </a:lnTo>
                <a:lnTo>
                  <a:pt x="2912327" y="838199"/>
                </a:lnTo>
                <a:lnTo>
                  <a:pt x="2928882" y="876299"/>
                </a:lnTo>
                <a:lnTo>
                  <a:pt x="2944599" y="914399"/>
                </a:lnTo>
                <a:lnTo>
                  <a:pt x="2959480" y="939799"/>
                </a:lnTo>
                <a:lnTo>
                  <a:pt x="2973502" y="977899"/>
                </a:lnTo>
                <a:lnTo>
                  <a:pt x="2986652" y="1015999"/>
                </a:lnTo>
                <a:lnTo>
                  <a:pt x="2998930" y="1054099"/>
                </a:lnTo>
                <a:lnTo>
                  <a:pt x="3010336" y="1079499"/>
                </a:lnTo>
                <a:lnTo>
                  <a:pt x="3020855" y="1117599"/>
                </a:lnTo>
                <a:lnTo>
                  <a:pt x="3030475" y="1155699"/>
                </a:lnTo>
                <a:lnTo>
                  <a:pt x="3039195" y="1193799"/>
                </a:lnTo>
                <a:lnTo>
                  <a:pt x="3047015" y="1231899"/>
                </a:lnTo>
                <a:lnTo>
                  <a:pt x="3053930" y="1269999"/>
                </a:lnTo>
                <a:lnTo>
                  <a:pt x="3059927" y="1308099"/>
                </a:lnTo>
                <a:lnTo>
                  <a:pt x="3065006" y="1346199"/>
                </a:lnTo>
                <a:lnTo>
                  <a:pt x="3069166" y="1384299"/>
                </a:lnTo>
                <a:lnTo>
                  <a:pt x="3072408" y="1422399"/>
                </a:lnTo>
                <a:lnTo>
                  <a:pt x="3074723" y="1460499"/>
                </a:lnTo>
                <a:lnTo>
                  <a:pt x="3076112" y="1498599"/>
                </a:lnTo>
                <a:lnTo>
                  <a:pt x="3076574" y="1536699"/>
                </a:lnTo>
                <a:lnTo>
                  <a:pt x="3076112" y="1574799"/>
                </a:lnTo>
                <a:lnTo>
                  <a:pt x="3074723" y="1612899"/>
                </a:lnTo>
                <a:lnTo>
                  <a:pt x="3072408" y="1650999"/>
                </a:lnTo>
                <a:lnTo>
                  <a:pt x="3069166" y="1676399"/>
                </a:lnTo>
                <a:lnTo>
                  <a:pt x="3065006" y="1714499"/>
                </a:lnTo>
                <a:lnTo>
                  <a:pt x="3059927" y="1752599"/>
                </a:lnTo>
                <a:lnTo>
                  <a:pt x="3053930" y="1790699"/>
                </a:lnTo>
                <a:lnTo>
                  <a:pt x="3047015" y="1828799"/>
                </a:lnTo>
                <a:lnTo>
                  <a:pt x="3039195" y="1866899"/>
                </a:lnTo>
                <a:lnTo>
                  <a:pt x="3030475" y="1904999"/>
                </a:lnTo>
                <a:lnTo>
                  <a:pt x="3020855" y="1943099"/>
                </a:lnTo>
                <a:lnTo>
                  <a:pt x="3010336" y="1981199"/>
                </a:lnTo>
                <a:lnTo>
                  <a:pt x="2998930" y="2019299"/>
                </a:lnTo>
                <a:lnTo>
                  <a:pt x="2986652" y="2044699"/>
                </a:lnTo>
                <a:lnTo>
                  <a:pt x="2973502" y="2082799"/>
                </a:lnTo>
                <a:lnTo>
                  <a:pt x="2959480" y="2120899"/>
                </a:lnTo>
                <a:lnTo>
                  <a:pt x="2944599" y="2158999"/>
                </a:lnTo>
                <a:lnTo>
                  <a:pt x="2928882" y="2184399"/>
                </a:lnTo>
                <a:lnTo>
                  <a:pt x="2912327" y="2222499"/>
                </a:lnTo>
                <a:lnTo>
                  <a:pt x="2894933" y="2260599"/>
                </a:lnTo>
                <a:lnTo>
                  <a:pt x="2876726" y="2285999"/>
                </a:lnTo>
                <a:lnTo>
                  <a:pt x="2857721" y="2324099"/>
                </a:lnTo>
                <a:lnTo>
                  <a:pt x="2837920" y="2349499"/>
                </a:lnTo>
                <a:lnTo>
                  <a:pt x="2817324" y="2387599"/>
                </a:lnTo>
                <a:lnTo>
                  <a:pt x="2795959" y="2412999"/>
                </a:lnTo>
                <a:lnTo>
                  <a:pt x="2773851" y="2451099"/>
                </a:lnTo>
                <a:lnTo>
                  <a:pt x="2750999" y="2476499"/>
                </a:lnTo>
                <a:lnTo>
                  <a:pt x="2727402" y="2501899"/>
                </a:lnTo>
                <a:lnTo>
                  <a:pt x="2703085" y="2539999"/>
                </a:lnTo>
                <a:lnTo>
                  <a:pt x="2652395" y="2590799"/>
                </a:lnTo>
                <a:lnTo>
                  <a:pt x="2598992" y="2641599"/>
                </a:lnTo>
                <a:lnTo>
                  <a:pt x="2543064" y="2692399"/>
                </a:lnTo>
                <a:lnTo>
                  <a:pt x="2514164" y="2717799"/>
                </a:lnTo>
                <a:lnTo>
                  <a:pt x="2484680" y="2743199"/>
                </a:lnTo>
                <a:lnTo>
                  <a:pt x="2454643" y="2768599"/>
                </a:lnTo>
                <a:lnTo>
                  <a:pt x="2424055" y="2793999"/>
                </a:lnTo>
                <a:lnTo>
                  <a:pt x="2392916" y="2806699"/>
                </a:lnTo>
                <a:lnTo>
                  <a:pt x="2361260" y="2832099"/>
                </a:lnTo>
                <a:lnTo>
                  <a:pt x="2329126" y="2857499"/>
                </a:lnTo>
                <a:lnTo>
                  <a:pt x="2263429" y="2882899"/>
                </a:lnTo>
                <a:lnTo>
                  <a:pt x="2229907" y="2908299"/>
                </a:lnTo>
                <a:lnTo>
                  <a:pt x="2161674" y="2933699"/>
                </a:lnTo>
                <a:lnTo>
                  <a:pt x="2126965" y="2959099"/>
                </a:lnTo>
                <a:lnTo>
                  <a:pt x="1984827" y="3009899"/>
                </a:lnTo>
                <a:close/>
              </a:path>
              <a:path w="3076575" h="3073400">
                <a:moveTo>
                  <a:pt x="1875340" y="3035299"/>
                </a:moveTo>
                <a:lnTo>
                  <a:pt x="1201234" y="3035299"/>
                </a:lnTo>
                <a:lnTo>
                  <a:pt x="1128017" y="3009899"/>
                </a:lnTo>
                <a:lnTo>
                  <a:pt x="1948557" y="3009899"/>
                </a:lnTo>
                <a:lnTo>
                  <a:pt x="1875340" y="3035299"/>
                </a:lnTo>
                <a:close/>
              </a:path>
              <a:path w="3076575" h="3073400">
                <a:moveTo>
                  <a:pt x="1801265" y="3047999"/>
                </a:moveTo>
                <a:lnTo>
                  <a:pt x="1275308" y="3047999"/>
                </a:lnTo>
                <a:lnTo>
                  <a:pt x="1238179" y="3035299"/>
                </a:lnTo>
                <a:lnTo>
                  <a:pt x="1838394" y="3035299"/>
                </a:lnTo>
                <a:lnTo>
                  <a:pt x="1801265" y="3047999"/>
                </a:lnTo>
                <a:close/>
              </a:path>
              <a:path w="3076575" h="3073400">
                <a:moveTo>
                  <a:pt x="1726601" y="3060699"/>
                </a:moveTo>
                <a:lnTo>
                  <a:pt x="1349973" y="3060699"/>
                </a:lnTo>
                <a:lnTo>
                  <a:pt x="1312572" y="3047999"/>
                </a:lnTo>
                <a:lnTo>
                  <a:pt x="1764001" y="3047999"/>
                </a:lnTo>
                <a:lnTo>
                  <a:pt x="1726601" y="3060699"/>
                </a:lnTo>
                <a:close/>
              </a:path>
              <a:path w="3076575" h="3073400">
                <a:moveTo>
                  <a:pt x="1613768" y="3073399"/>
                </a:moveTo>
                <a:lnTo>
                  <a:pt x="1462806" y="3073399"/>
                </a:lnTo>
                <a:lnTo>
                  <a:pt x="1425135" y="3060699"/>
                </a:lnTo>
                <a:lnTo>
                  <a:pt x="1651439" y="3060699"/>
                </a:lnTo>
                <a:lnTo>
                  <a:pt x="1613768" y="3073399"/>
                </a:lnTo>
                <a:close/>
              </a:path>
            </a:pathLst>
          </a:custGeom>
          <a:solidFill>
            <a:srgbClr val="FFC300">
              <a:alpha val="37646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3701514" y="7189306"/>
            <a:ext cx="188087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45085">
              <a:lnSpc>
                <a:spcPct val="125000"/>
              </a:lnSpc>
              <a:spcBef>
                <a:spcPts val="95"/>
              </a:spcBef>
              <a:tabLst>
                <a:tab pos="1146810" algn="l"/>
              </a:tabLst>
            </a:pPr>
            <a:r>
              <a:rPr dirty="0" sz="1600" spc="585">
                <a:latin typeface="Arial"/>
                <a:cs typeface="Arial"/>
              </a:rPr>
              <a:t>O</a:t>
            </a:r>
            <a:r>
              <a:rPr dirty="0" sz="1600" spc="-175">
                <a:latin typeface="Arial"/>
                <a:cs typeface="Arial"/>
              </a:rPr>
              <a:t> </a:t>
            </a:r>
            <a:r>
              <a:rPr dirty="0" sz="1600" spc="455">
                <a:latin typeface="Arial"/>
                <a:cs typeface="Arial"/>
              </a:rPr>
              <a:t>P</a:t>
            </a:r>
            <a:r>
              <a:rPr dirty="0" sz="1600" spc="-175">
                <a:latin typeface="Arial"/>
                <a:cs typeface="Arial"/>
              </a:rPr>
              <a:t> </a:t>
            </a:r>
            <a:r>
              <a:rPr dirty="0" sz="1600" spc="415">
                <a:latin typeface="Arial"/>
                <a:cs typeface="Arial"/>
              </a:rPr>
              <a:t>E</a:t>
            </a:r>
            <a:r>
              <a:rPr dirty="0" sz="1600" spc="-175">
                <a:latin typeface="Arial"/>
                <a:cs typeface="Arial"/>
              </a:rPr>
              <a:t> </a:t>
            </a:r>
            <a:r>
              <a:rPr dirty="0" sz="1600" spc="635">
                <a:latin typeface="Arial"/>
                <a:cs typeface="Arial"/>
              </a:rPr>
              <a:t>N	</a:t>
            </a:r>
            <a:r>
              <a:rPr dirty="0" sz="1600" spc="320">
                <a:latin typeface="Arial"/>
                <a:cs typeface="Arial"/>
              </a:rPr>
              <a:t>F</a:t>
            </a:r>
            <a:r>
              <a:rPr dirty="0" sz="1600" spc="-200">
                <a:latin typeface="Arial"/>
                <a:cs typeface="Arial"/>
              </a:rPr>
              <a:t> </a:t>
            </a:r>
            <a:r>
              <a:rPr dirty="0" sz="1600" spc="585">
                <a:latin typeface="Arial"/>
                <a:cs typeface="Arial"/>
              </a:rPr>
              <a:t>O</a:t>
            </a:r>
            <a:r>
              <a:rPr dirty="0" sz="1600" spc="-200">
                <a:latin typeface="Arial"/>
                <a:cs typeface="Arial"/>
              </a:rPr>
              <a:t> </a:t>
            </a:r>
            <a:r>
              <a:rPr dirty="0" sz="1600" spc="480">
                <a:latin typeface="Arial"/>
                <a:cs typeface="Arial"/>
              </a:rPr>
              <a:t>R  </a:t>
            </a:r>
            <a:r>
              <a:rPr dirty="0" sz="1600" spc="415">
                <a:latin typeface="Arial"/>
                <a:cs typeface="Arial"/>
              </a:rPr>
              <a:t>E</a:t>
            </a:r>
            <a:r>
              <a:rPr dirty="0" sz="1600" spc="-190">
                <a:latin typeface="Arial"/>
                <a:cs typeface="Arial"/>
              </a:rPr>
              <a:t> </a:t>
            </a:r>
            <a:r>
              <a:rPr dirty="0" sz="1600" spc="760">
                <a:latin typeface="Arial"/>
                <a:cs typeface="Arial"/>
              </a:rPr>
              <a:t>M</a:t>
            </a:r>
            <a:r>
              <a:rPr dirty="0" sz="1600" spc="-185">
                <a:latin typeface="Arial"/>
                <a:cs typeface="Arial"/>
              </a:rPr>
              <a:t> </a:t>
            </a:r>
            <a:r>
              <a:rPr dirty="0" sz="1600" spc="455">
                <a:latin typeface="Arial"/>
                <a:cs typeface="Arial"/>
              </a:rPr>
              <a:t>P</a:t>
            </a:r>
            <a:r>
              <a:rPr dirty="0" sz="1600" spc="-185">
                <a:latin typeface="Arial"/>
                <a:cs typeface="Arial"/>
              </a:rPr>
              <a:t> </a:t>
            </a:r>
            <a:r>
              <a:rPr dirty="0" sz="1600" spc="315">
                <a:latin typeface="Arial"/>
                <a:cs typeface="Arial"/>
              </a:rPr>
              <a:t>L</a:t>
            </a:r>
            <a:r>
              <a:rPr dirty="0" sz="1600" spc="-185">
                <a:latin typeface="Arial"/>
                <a:cs typeface="Arial"/>
              </a:rPr>
              <a:t> </a:t>
            </a:r>
            <a:r>
              <a:rPr dirty="0" sz="1600" spc="585">
                <a:latin typeface="Arial"/>
                <a:cs typeface="Arial"/>
              </a:rPr>
              <a:t>O</a:t>
            </a:r>
            <a:r>
              <a:rPr dirty="0" sz="1600" spc="-190">
                <a:latin typeface="Arial"/>
                <a:cs typeface="Arial"/>
              </a:rPr>
              <a:t> </a:t>
            </a:r>
            <a:r>
              <a:rPr dirty="0" sz="1600" spc="370">
                <a:latin typeface="Arial"/>
                <a:cs typeface="Arial"/>
              </a:rPr>
              <a:t>Y</a:t>
            </a:r>
            <a:r>
              <a:rPr dirty="0" sz="1600" spc="-185">
                <a:latin typeface="Arial"/>
                <a:cs typeface="Arial"/>
              </a:rPr>
              <a:t> </a:t>
            </a:r>
            <a:r>
              <a:rPr dirty="0" sz="1600" spc="415">
                <a:latin typeface="Arial"/>
                <a:cs typeface="Arial"/>
              </a:rPr>
              <a:t>E</a:t>
            </a:r>
            <a:r>
              <a:rPr dirty="0" sz="1600" spc="-185">
                <a:latin typeface="Arial"/>
                <a:cs typeface="Arial"/>
              </a:rPr>
              <a:t> </a:t>
            </a:r>
            <a:r>
              <a:rPr dirty="0" sz="1600" spc="480">
                <a:latin typeface="Arial"/>
                <a:cs typeface="Arial"/>
              </a:rPr>
              <a:t>R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1175" y="457857"/>
            <a:ext cx="1106170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33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6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34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6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55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16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34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34688" y="457857"/>
            <a:ext cx="3275329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036955" algn="l"/>
                <a:tab pos="2004060" algn="l"/>
              </a:tabLst>
            </a:pPr>
            <a:r>
              <a:rPr dirty="0" sz="1600" spc="83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6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23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6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33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6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35">
                <a:solidFill>
                  <a:srgbClr val="FFFFFF"/>
                </a:solidFill>
                <a:latin typeface="Arial"/>
                <a:cs typeface="Arial"/>
              </a:rPr>
              <a:t>H	</a:t>
            </a:r>
            <a:r>
              <a:rPr dirty="0" sz="1600" spc="45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6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23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6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35">
                <a:solidFill>
                  <a:srgbClr val="FFFFFF"/>
                </a:solidFill>
                <a:latin typeface="Arial"/>
                <a:cs typeface="Arial"/>
              </a:rPr>
              <a:t>N	</a:t>
            </a:r>
            <a:r>
              <a:rPr dirty="0" sz="1600" spc="455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6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8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23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6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35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6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33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6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34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00" y="979734"/>
            <a:ext cx="5124450" cy="73625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362575" y="933450"/>
            <a:ext cx="5124450" cy="9353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064875" y="2152237"/>
            <a:ext cx="3742690" cy="1334770"/>
          </a:xfrm>
          <a:prstGeom prst="rect"/>
        </p:spPr>
        <p:txBody>
          <a:bodyPr wrap="square" lIns="0" tIns="91440" rIns="0" bIns="0" rtlCol="0" vert="horz">
            <a:spAutoFit/>
          </a:bodyPr>
          <a:lstStyle/>
          <a:p>
            <a:pPr marL="12700" marR="5080">
              <a:lnSpc>
                <a:spcPts val="4880"/>
              </a:lnSpc>
              <a:spcBef>
                <a:spcPts val="720"/>
              </a:spcBef>
            </a:pPr>
            <a:r>
              <a:rPr dirty="0" sz="4500" spc="-170">
                <a:solidFill>
                  <a:srgbClr val="212121"/>
                </a:solidFill>
                <a:latin typeface="Times New Roman"/>
                <a:cs typeface="Times New Roman"/>
              </a:rPr>
              <a:t>U</a:t>
            </a:r>
            <a:r>
              <a:rPr dirty="0" sz="4500" spc="-60">
                <a:solidFill>
                  <a:srgbClr val="212121"/>
                </a:solidFill>
                <a:latin typeface="Times New Roman"/>
                <a:cs typeface="Times New Roman"/>
              </a:rPr>
              <a:t>N</a:t>
            </a:r>
            <a:r>
              <a:rPr dirty="0" sz="4500">
                <a:solidFill>
                  <a:srgbClr val="212121"/>
                </a:solidFill>
                <a:latin typeface="Times New Roman"/>
                <a:cs typeface="Times New Roman"/>
              </a:rPr>
              <a:t>E</a:t>
            </a:r>
            <a:r>
              <a:rPr dirty="0" sz="4500" spc="-385">
                <a:solidFill>
                  <a:srgbClr val="212121"/>
                </a:solidFill>
                <a:latin typeface="Times New Roman"/>
                <a:cs typeface="Times New Roman"/>
              </a:rPr>
              <a:t>X</a:t>
            </a:r>
            <a:r>
              <a:rPr dirty="0" sz="4500" spc="140">
                <a:solidFill>
                  <a:srgbClr val="212121"/>
                </a:solidFill>
                <a:latin typeface="Times New Roman"/>
                <a:cs typeface="Times New Roman"/>
              </a:rPr>
              <a:t>P</a:t>
            </a:r>
            <a:r>
              <a:rPr dirty="0" sz="4500">
                <a:solidFill>
                  <a:srgbClr val="212121"/>
                </a:solidFill>
                <a:latin typeface="Times New Roman"/>
                <a:cs typeface="Times New Roman"/>
              </a:rPr>
              <a:t>E</a:t>
            </a:r>
            <a:r>
              <a:rPr dirty="0" sz="4500" spc="105">
                <a:solidFill>
                  <a:srgbClr val="212121"/>
                </a:solidFill>
                <a:latin typeface="Times New Roman"/>
                <a:cs typeface="Times New Roman"/>
              </a:rPr>
              <a:t>C</a:t>
            </a:r>
            <a:r>
              <a:rPr dirty="0" sz="4500" spc="55">
                <a:solidFill>
                  <a:srgbClr val="212121"/>
                </a:solidFill>
                <a:latin typeface="Times New Roman"/>
                <a:cs typeface="Times New Roman"/>
              </a:rPr>
              <a:t>T</a:t>
            </a:r>
            <a:r>
              <a:rPr dirty="0" sz="4500">
                <a:solidFill>
                  <a:srgbClr val="212121"/>
                </a:solidFill>
                <a:latin typeface="Times New Roman"/>
                <a:cs typeface="Times New Roman"/>
              </a:rPr>
              <a:t>E</a:t>
            </a:r>
            <a:r>
              <a:rPr dirty="0" sz="4500" spc="10">
                <a:solidFill>
                  <a:srgbClr val="212121"/>
                </a:solidFill>
                <a:latin typeface="Times New Roman"/>
                <a:cs typeface="Times New Roman"/>
              </a:rPr>
              <a:t>D  </a:t>
            </a:r>
            <a:r>
              <a:rPr dirty="0" sz="4500" spc="-10">
                <a:solidFill>
                  <a:srgbClr val="212121"/>
                </a:solidFill>
                <a:latin typeface="Times New Roman"/>
                <a:cs typeface="Times New Roman"/>
              </a:rPr>
              <a:t>PATH</a:t>
            </a:r>
            <a:endParaRPr sz="45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74400" y="4175461"/>
            <a:ext cx="5042535" cy="467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93345">
              <a:lnSpc>
                <a:spcPct val="143900"/>
              </a:lnSpc>
              <a:spcBef>
                <a:spcPts val="100"/>
              </a:spcBef>
            </a:pPr>
            <a:r>
              <a:rPr dirty="0" sz="2650" spc="145">
                <a:solidFill>
                  <a:srgbClr val="212121"/>
                </a:solidFill>
                <a:latin typeface="Times New Roman"/>
                <a:cs typeface="Times New Roman"/>
              </a:rPr>
              <a:t>Participants </a:t>
            </a:r>
            <a:r>
              <a:rPr dirty="0" sz="2650" spc="150">
                <a:solidFill>
                  <a:srgbClr val="212121"/>
                </a:solidFill>
                <a:latin typeface="Times New Roman"/>
                <a:cs typeface="Times New Roman"/>
              </a:rPr>
              <a:t>who </a:t>
            </a:r>
            <a:r>
              <a:rPr dirty="0" sz="2650" spc="130">
                <a:solidFill>
                  <a:srgbClr val="212121"/>
                </a:solidFill>
                <a:latin typeface="Times New Roman"/>
                <a:cs typeface="Times New Roman"/>
              </a:rPr>
              <a:t>haven't</a:t>
            </a:r>
            <a:r>
              <a:rPr dirty="0" sz="2650" spc="-34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650" spc="165">
                <a:solidFill>
                  <a:srgbClr val="212121"/>
                </a:solidFill>
                <a:latin typeface="Times New Roman"/>
                <a:cs typeface="Times New Roman"/>
              </a:rPr>
              <a:t>worked  </a:t>
            </a:r>
            <a:r>
              <a:rPr dirty="0" sz="2650" spc="140">
                <a:solidFill>
                  <a:srgbClr val="212121"/>
                </a:solidFill>
                <a:latin typeface="Times New Roman"/>
                <a:cs typeface="Times New Roman"/>
              </a:rPr>
              <a:t>before </a:t>
            </a:r>
            <a:r>
              <a:rPr dirty="0" sz="2650" spc="175">
                <a:solidFill>
                  <a:srgbClr val="212121"/>
                </a:solidFill>
                <a:latin typeface="Times New Roman"/>
                <a:cs typeface="Times New Roman"/>
              </a:rPr>
              <a:t>were </a:t>
            </a:r>
            <a:r>
              <a:rPr dirty="0" sz="2650" spc="204">
                <a:solidFill>
                  <a:srgbClr val="212121"/>
                </a:solidFill>
                <a:latin typeface="Times New Roman"/>
                <a:cs typeface="Times New Roman"/>
              </a:rPr>
              <a:t>unsure </a:t>
            </a:r>
            <a:r>
              <a:rPr dirty="0" sz="2650" spc="55">
                <a:solidFill>
                  <a:srgbClr val="212121"/>
                </a:solidFill>
                <a:latin typeface="Times New Roman"/>
                <a:cs typeface="Times New Roman"/>
              </a:rPr>
              <a:t>of </a:t>
            </a:r>
            <a:r>
              <a:rPr dirty="0" sz="2650" spc="165">
                <a:solidFill>
                  <a:srgbClr val="212121"/>
                </a:solidFill>
                <a:latin typeface="Times New Roman"/>
                <a:cs typeface="Times New Roman"/>
              </a:rPr>
              <a:t>what </a:t>
            </a:r>
            <a:r>
              <a:rPr dirty="0" sz="2650" spc="155">
                <a:solidFill>
                  <a:srgbClr val="212121"/>
                </a:solidFill>
                <a:latin typeface="Times New Roman"/>
                <a:cs typeface="Times New Roman"/>
              </a:rPr>
              <a:t>to  </a:t>
            </a:r>
            <a:r>
              <a:rPr dirty="0" sz="2650" spc="204">
                <a:solidFill>
                  <a:srgbClr val="212121"/>
                </a:solidFill>
                <a:latin typeface="Times New Roman"/>
                <a:cs typeface="Times New Roman"/>
              </a:rPr>
              <a:t>enter </a:t>
            </a:r>
            <a:r>
              <a:rPr dirty="0" sz="2650" spc="130">
                <a:solidFill>
                  <a:srgbClr val="212121"/>
                </a:solidFill>
                <a:latin typeface="Times New Roman"/>
                <a:cs typeface="Times New Roman"/>
              </a:rPr>
              <a:t>for </a:t>
            </a:r>
            <a:r>
              <a:rPr dirty="0" sz="2650" spc="165">
                <a:solidFill>
                  <a:srgbClr val="212121"/>
                </a:solidFill>
                <a:latin typeface="Times New Roman"/>
                <a:cs typeface="Times New Roman"/>
              </a:rPr>
              <a:t>desired</a:t>
            </a:r>
            <a:r>
              <a:rPr dirty="0" sz="2650" spc="-37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650" spc="130">
                <a:solidFill>
                  <a:srgbClr val="212121"/>
                </a:solidFill>
                <a:latin typeface="Times New Roman"/>
                <a:cs typeface="Times New Roman"/>
              </a:rPr>
              <a:t>income.</a:t>
            </a:r>
            <a:endParaRPr sz="26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950">
              <a:latin typeface="Times New Roman"/>
              <a:cs typeface="Times New Roman"/>
            </a:endParaRPr>
          </a:p>
          <a:p>
            <a:pPr marL="12700" marR="5080">
              <a:lnSpc>
                <a:spcPct val="143900"/>
              </a:lnSpc>
            </a:pPr>
            <a:r>
              <a:rPr dirty="0" sz="2650" spc="145">
                <a:solidFill>
                  <a:srgbClr val="212121"/>
                </a:solidFill>
                <a:latin typeface="Times New Roman"/>
                <a:cs typeface="Times New Roman"/>
              </a:rPr>
              <a:t>Participants </a:t>
            </a:r>
            <a:r>
              <a:rPr dirty="0" sz="2650" spc="175">
                <a:solidFill>
                  <a:srgbClr val="212121"/>
                </a:solidFill>
                <a:latin typeface="Times New Roman"/>
                <a:cs typeface="Times New Roman"/>
              </a:rPr>
              <a:t>were </a:t>
            </a:r>
            <a:r>
              <a:rPr dirty="0" sz="2650" spc="150">
                <a:solidFill>
                  <a:srgbClr val="212121"/>
                </a:solidFill>
                <a:latin typeface="Times New Roman"/>
                <a:cs typeface="Times New Roman"/>
              </a:rPr>
              <a:t>uncomfortable  </a:t>
            </a:r>
            <a:r>
              <a:rPr dirty="0" sz="2650" spc="145">
                <a:solidFill>
                  <a:srgbClr val="212121"/>
                </a:solidFill>
                <a:latin typeface="Times New Roman"/>
                <a:cs typeface="Times New Roman"/>
              </a:rPr>
              <a:t>making</a:t>
            </a:r>
            <a:r>
              <a:rPr dirty="0" sz="2650" spc="-1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650" spc="190">
                <a:solidFill>
                  <a:srgbClr val="212121"/>
                </a:solidFill>
                <a:latin typeface="Times New Roman"/>
                <a:cs typeface="Times New Roman"/>
              </a:rPr>
              <a:t>an</a:t>
            </a:r>
            <a:r>
              <a:rPr dirty="0" sz="2650" spc="-1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650" spc="155">
                <a:solidFill>
                  <a:srgbClr val="212121"/>
                </a:solidFill>
                <a:latin typeface="Times New Roman"/>
                <a:cs typeface="Times New Roman"/>
              </a:rPr>
              <a:t>account</a:t>
            </a:r>
            <a:r>
              <a:rPr dirty="0" sz="2650" spc="-1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650" spc="150">
                <a:solidFill>
                  <a:srgbClr val="212121"/>
                </a:solidFill>
                <a:latin typeface="Times New Roman"/>
                <a:cs typeface="Times New Roman"/>
              </a:rPr>
              <a:t>without</a:t>
            </a:r>
            <a:r>
              <a:rPr dirty="0" sz="2650" spc="-15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2650" spc="130">
                <a:solidFill>
                  <a:srgbClr val="212121"/>
                </a:solidFill>
                <a:latin typeface="Times New Roman"/>
                <a:cs typeface="Times New Roman"/>
              </a:rPr>
              <a:t>being  </a:t>
            </a:r>
            <a:r>
              <a:rPr dirty="0" sz="2650" spc="114">
                <a:solidFill>
                  <a:srgbClr val="212121"/>
                </a:solidFill>
                <a:latin typeface="Times New Roman"/>
                <a:cs typeface="Times New Roman"/>
              </a:rPr>
              <a:t>able </a:t>
            </a:r>
            <a:r>
              <a:rPr dirty="0" sz="2650" spc="155">
                <a:solidFill>
                  <a:srgbClr val="212121"/>
                </a:solidFill>
                <a:latin typeface="Times New Roman"/>
                <a:cs typeface="Times New Roman"/>
              </a:rPr>
              <a:t>to </a:t>
            </a:r>
            <a:r>
              <a:rPr dirty="0" sz="2650" spc="150">
                <a:solidFill>
                  <a:srgbClr val="212121"/>
                </a:solidFill>
                <a:latin typeface="Times New Roman"/>
                <a:cs typeface="Times New Roman"/>
              </a:rPr>
              <a:t>see </a:t>
            </a:r>
            <a:r>
              <a:rPr dirty="0" sz="2650" spc="165">
                <a:solidFill>
                  <a:srgbClr val="212121"/>
                </a:solidFill>
                <a:latin typeface="Times New Roman"/>
                <a:cs typeface="Times New Roman"/>
              </a:rPr>
              <a:t>what </a:t>
            </a:r>
            <a:r>
              <a:rPr dirty="0" sz="2650" spc="190">
                <a:solidFill>
                  <a:srgbClr val="212121"/>
                </a:solidFill>
                <a:latin typeface="Times New Roman"/>
                <a:cs typeface="Times New Roman"/>
              </a:rPr>
              <a:t>the </a:t>
            </a:r>
            <a:r>
              <a:rPr dirty="0" sz="2650" spc="180">
                <a:solidFill>
                  <a:srgbClr val="212121"/>
                </a:solidFill>
                <a:latin typeface="Times New Roman"/>
                <a:cs typeface="Times New Roman"/>
              </a:rPr>
              <a:t>app </a:t>
            </a:r>
            <a:r>
              <a:rPr dirty="0" sz="2650" spc="165">
                <a:solidFill>
                  <a:srgbClr val="212121"/>
                </a:solidFill>
                <a:latin typeface="Times New Roman"/>
                <a:cs typeface="Times New Roman"/>
              </a:rPr>
              <a:t>has </a:t>
            </a:r>
            <a:r>
              <a:rPr dirty="0" sz="2650" spc="155">
                <a:solidFill>
                  <a:srgbClr val="212121"/>
                </a:solidFill>
                <a:latin typeface="Times New Roman"/>
                <a:cs typeface="Times New Roman"/>
              </a:rPr>
              <a:t>to  </a:t>
            </a:r>
            <a:r>
              <a:rPr dirty="0" sz="2650" spc="90">
                <a:solidFill>
                  <a:srgbClr val="212121"/>
                </a:solidFill>
                <a:latin typeface="Times New Roman"/>
                <a:cs typeface="Times New Roman"/>
              </a:rPr>
              <a:t>offer.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8288000" cy="990600"/>
          </a:xfrm>
          <a:custGeom>
            <a:avLst/>
            <a:gdLst/>
            <a:ahLst/>
            <a:cxnLst/>
            <a:rect l="l" t="t" r="r" b="b"/>
            <a:pathLst>
              <a:path w="18288000" h="990600">
                <a:moveTo>
                  <a:pt x="0" y="0"/>
                </a:moveTo>
                <a:lnTo>
                  <a:pt x="18288000" y="0"/>
                </a:lnTo>
                <a:lnTo>
                  <a:pt x="18288000" y="990599"/>
                </a:lnTo>
                <a:lnTo>
                  <a:pt x="0" y="9905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11175" y="457857"/>
            <a:ext cx="2404745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58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35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6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3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6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8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8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6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9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6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23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6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35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6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50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rachelgonzalez95</dc:creator>
  <cp:keywords>DADLWTVfDhY,BABqSczk5nQ</cp:keywords>
  <dc:title>Goal</dc:title>
  <dcterms:created xsi:type="dcterms:W3CDTF">2019-06-25T22:22:20Z</dcterms:created>
  <dcterms:modified xsi:type="dcterms:W3CDTF">2019-06-25T22:22:20Z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2018-12-10T00:00:00Z</vt:filetime>
  </property>
  <property fmtid="{D5CDD505-2E9C-101B-9397-08002B2CF9AE}" pid="3" name="Creator">
    <vt:lpwstr>Canva</vt:lpwstr>
  </property>
  <property fmtid="{D5CDD505-2E9C-101B-9397-08002B2CF9AE}" pid="4" name="LastSaved">
    <vt:filetime>2019-06-25T00:00:00Z</vt:filetime>
  </property>
</Properties>
</file>